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719" r:id="rId2"/>
  </p:sldMasterIdLst>
  <p:notesMasterIdLst>
    <p:notesMasterId r:id="rId127"/>
  </p:notesMasterIdLst>
  <p:handoutMasterIdLst>
    <p:handoutMasterId r:id="rId128"/>
  </p:handoutMasterIdLst>
  <p:sldIdLst>
    <p:sldId id="9357" r:id="rId3"/>
    <p:sldId id="10156" r:id="rId4"/>
    <p:sldId id="2147479281" r:id="rId5"/>
    <p:sldId id="2147479437" r:id="rId6"/>
    <p:sldId id="257" r:id="rId7"/>
    <p:sldId id="270" r:id="rId8"/>
    <p:sldId id="259" r:id="rId9"/>
    <p:sldId id="260" r:id="rId10"/>
    <p:sldId id="268" r:id="rId11"/>
    <p:sldId id="261" r:id="rId12"/>
    <p:sldId id="262" r:id="rId13"/>
    <p:sldId id="263" r:id="rId14"/>
    <p:sldId id="264" r:id="rId15"/>
    <p:sldId id="265" r:id="rId16"/>
    <p:sldId id="271" r:id="rId17"/>
    <p:sldId id="272" r:id="rId18"/>
    <p:sldId id="266" r:id="rId19"/>
    <p:sldId id="267" r:id="rId20"/>
    <p:sldId id="2147479324" r:id="rId21"/>
    <p:sldId id="2147479363" r:id="rId22"/>
    <p:sldId id="2147479353" r:id="rId23"/>
    <p:sldId id="2147479364" r:id="rId24"/>
    <p:sldId id="2147479355" r:id="rId25"/>
    <p:sldId id="2147479366" r:id="rId26"/>
    <p:sldId id="2147479365" r:id="rId27"/>
    <p:sldId id="2147479367" r:id="rId28"/>
    <p:sldId id="2147479354" r:id="rId29"/>
    <p:sldId id="2147479368" r:id="rId30"/>
    <p:sldId id="2147479356" r:id="rId31"/>
    <p:sldId id="2147479369" r:id="rId32"/>
    <p:sldId id="2147479370" r:id="rId33"/>
    <p:sldId id="2147479357" r:id="rId34"/>
    <p:sldId id="2147479371" r:id="rId35"/>
    <p:sldId id="2147479372" r:id="rId36"/>
    <p:sldId id="2147479358" r:id="rId37"/>
    <p:sldId id="2147479373" r:id="rId38"/>
    <p:sldId id="2147479374" r:id="rId39"/>
    <p:sldId id="2147479359" r:id="rId40"/>
    <p:sldId id="2147479375" r:id="rId41"/>
    <p:sldId id="2147479376" r:id="rId42"/>
    <p:sldId id="2147479377" r:id="rId43"/>
    <p:sldId id="2147479360" r:id="rId44"/>
    <p:sldId id="2147479378" r:id="rId45"/>
    <p:sldId id="2147479379" r:id="rId46"/>
    <p:sldId id="2147479361" r:id="rId47"/>
    <p:sldId id="2147479380" r:id="rId48"/>
    <p:sldId id="2147479381" r:id="rId49"/>
    <p:sldId id="2147479362" r:id="rId50"/>
    <p:sldId id="2147479382" r:id="rId51"/>
    <p:sldId id="2147479383" r:id="rId52"/>
    <p:sldId id="2147479385" r:id="rId53"/>
    <p:sldId id="2147479384" r:id="rId54"/>
    <p:sldId id="2147479386" r:id="rId55"/>
    <p:sldId id="2147479388" r:id="rId56"/>
    <p:sldId id="2147479387" r:id="rId57"/>
    <p:sldId id="2147479389" r:id="rId58"/>
    <p:sldId id="2147479390" r:id="rId59"/>
    <p:sldId id="2147479391" r:id="rId60"/>
    <p:sldId id="2147479392" r:id="rId61"/>
    <p:sldId id="2147479393" r:id="rId62"/>
    <p:sldId id="2147479394" r:id="rId63"/>
    <p:sldId id="2147479395" r:id="rId64"/>
    <p:sldId id="2147479397" r:id="rId65"/>
    <p:sldId id="2147479396" r:id="rId66"/>
    <p:sldId id="2147479398" r:id="rId67"/>
    <p:sldId id="2147479399" r:id="rId68"/>
    <p:sldId id="2147479400" r:id="rId69"/>
    <p:sldId id="2147479401" r:id="rId70"/>
    <p:sldId id="2147479403" r:id="rId71"/>
    <p:sldId id="2147479402" r:id="rId72"/>
    <p:sldId id="2147479404" r:id="rId73"/>
    <p:sldId id="2147479406" r:id="rId74"/>
    <p:sldId id="2147479405" r:id="rId75"/>
    <p:sldId id="2147479407" r:id="rId76"/>
    <p:sldId id="2147479408" r:id="rId77"/>
    <p:sldId id="2147479409" r:id="rId78"/>
    <p:sldId id="2147479410" r:id="rId79"/>
    <p:sldId id="2147479412" r:id="rId80"/>
    <p:sldId id="2147479411" r:id="rId81"/>
    <p:sldId id="2147479413" r:id="rId82"/>
    <p:sldId id="2147479414" r:id="rId83"/>
    <p:sldId id="2147479415" r:id="rId84"/>
    <p:sldId id="2147479416" r:id="rId85"/>
    <p:sldId id="2147479417" r:id="rId86"/>
    <p:sldId id="2147479418" r:id="rId87"/>
    <p:sldId id="2147479419" r:id="rId88"/>
    <p:sldId id="2147479420" r:id="rId89"/>
    <p:sldId id="2147479421" r:id="rId90"/>
    <p:sldId id="2147479422" r:id="rId91"/>
    <p:sldId id="2147479423" r:id="rId92"/>
    <p:sldId id="2147479424" r:id="rId93"/>
    <p:sldId id="2147479425" r:id="rId94"/>
    <p:sldId id="2147479426" r:id="rId95"/>
    <p:sldId id="2147479427" r:id="rId96"/>
    <p:sldId id="2147479428" r:id="rId97"/>
    <p:sldId id="2147479430" r:id="rId98"/>
    <p:sldId id="2147479429" r:id="rId99"/>
    <p:sldId id="2147479431" r:id="rId100"/>
    <p:sldId id="2147479433" r:id="rId101"/>
    <p:sldId id="2147479432" r:id="rId102"/>
    <p:sldId id="2147479434" r:id="rId103"/>
    <p:sldId id="2147479435" r:id="rId104"/>
    <p:sldId id="2147479436" r:id="rId105"/>
    <p:sldId id="2147479443" r:id="rId106"/>
    <p:sldId id="2147479332" r:id="rId107"/>
    <p:sldId id="2147479439" r:id="rId108"/>
    <p:sldId id="2147479445" r:id="rId109"/>
    <p:sldId id="2147479444" r:id="rId110"/>
    <p:sldId id="2147479442" r:id="rId111"/>
    <p:sldId id="2147479447" r:id="rId112"/>
    <p:sldId id="2147479448" r:id="rId113"/>
    <p:sldId id="2147479290" r:id="rId114"/>
    <p:sldId id="2147479449" r:id="rId115"/>
    <p:sldId id="2147479441" r:id="rId116"/>
    <p:sldId id="2147479336" r:id="rId117"/>
    <p:sldId id="2147479452" r:id="rId118"/>
    <p:sldId id="2147479453" r:id="rId119"/>
    <p:sldId id="2147479456" r:id="rId120"/>
    <p:sldId id="2147479454" r:id="rId121"/>
    <p:sldId id="2147479455" r:id="rId122"/>
    <p:sldId id="2147479446" r:id="rId123"/>
    <p:sldId id="2147479450" r:id="rId124"/>
    <p:sldId id="2147479451" r:id="rId125"/>
    <p:sldId id="2147479337" r:id="rId126"/>
  </p:sldIdLst>
  <p:sldSz cx="12192000" cy="6858000"/>
  <p:notesSz cx="6858000" cy="9144000"/>
  <p:embeddedFontLst>
    <p:embeddedFont>
      <p:font typeface="Montserrat" panose="00000500000000000000" pitchFamily="2" charset="0"/>
      <p:regular r:id="rId129"/>
      <p:bold r:id="rId130"/>
      <p:italic r:id="rId131"/>
      <p:boldItalic r:id="rId132"/>
    </p:embeddedFont>
    <p:embeddedFont>
      <p:font typeface="Segoe UI Black" panose="020B0A02040204020203" pitchFamily="34" charset="0"/>
      <p:bold r:id="rId133"/>
      <p:boldItalic r:id="rId134"/>
    </p:embeddedFont>
    <p:embeddedFont>
      <p:font typeface="Segoe UI Light" panose="020B0502040204020203" pitchFamily="34" charset="0"/>
      <p:regular r:id="rId135"/>
      <p:italic r:id="rId136"/>
    </p:embeddedFont>
    <p:embeddedFont>
      <p:font typeface="Segoe UI Semibold" panose="020B0702040204020203" pitchFamily="34" charset="0"/>
      <p:bold r:id="rId137"/>
      <p:boldItalic r:id="rId1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8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1C09"/>
    <a:srgbClr val="1D4999"/>
    <a:srgbClr val="0C1C91"/>
    <a:srgbClr val="2B3457"/>
    <a:srgbClr val="172C51"/>
    <a:srgbClr val="1A1B18"/>
    <a:srgbClr val="D6E6F7"/>
    <a:srgbClr val="F6F7F9"/>
    <a:srgbClr val="FEFFFF"/>
    <a:srgbClr val="00A6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0" autoAdjust="0"/>
    <p:restoredTop sz="93744" autoAdjust="0"/>
  </p:normalViewPr>
  <p:slideViewPr>
    <p:cSldViewPr snapToGrid="0">
      <p:cViewPr varScale="1">
        <p:scale>
          <a:sx n="99" d="100"/>
          <a:sy n="99" d="100"/>
        </p:scale>
        <p:origin x="389" y="91"/>
      </p:cViewPr>
      <p:guideLst>
        <p:guide orient="horz" pos="228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notesViewPr>
    <p:cSldViewPr snapToGrid="0">
      <p:cViewPr varScale="1">
        <p:scale>
          <a:sx n="54" d="100"/>
          <a:sy n="54" d="100"/>
        </p:scale>
        <p:origin x="2564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63" Type="http://schemas.openxmlformats.org/officeDocument/2006/relationships/slide" Target="slides/slide61.xml"/><Relationship Id="rId84" Type="http://schemas.openxmlformats.org/officeDocument/2006/relationships/slide" Target="slides/slide82.xml"/><Relationship Id="rId138" Type="http://schemas.openxmlformats.org/officeDocument/2006/relationships/font" Target="fonts/font10.fntdata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font" Target="fonts/font6.fntdata"/><Relationship Id="rId139" Type="http://schemas.openxmlformats.org/officeDocument/2006/relationships/presProps" Target="presProps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24" Type="http://schemas.openxmlformats.org/officeDocument/2006/relationships/slide" Target="slides/slide122.xml"/><Relationship Id="rId129" Type="http://schemas.openxmlformats.org/officeDocument/2006/relationships/font" Target="fonts/font1.fntdata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4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49" Type="http://schemas.openxmlformats.org/officeDocument/2006/relationships/slide" Target="slides/slide47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44" Type="http://schemas.openxmlformats.org/officeDocument/2006/relationships/slide" Target="slides/slide42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130" Type="http://schemas.openxmlformats.org/officeDocument/2006/relationships/font" Target="fonts/font2.fntdata"/><Relationship Id="rId135" Type="http://schemas.openxmlformats.org/officeDocument/2006/relationships/font" Target="fonts/font7.fntdata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font" Target="fonts/font3.fntdata"/><Relationship Id="rId136" Type="http://schemas.openxmlformats.org/officeDocument/2006/relationships/font" Target="fonts/font8.fntdata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tableStyles" Target="tableStyles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slide" Target="slides/slide114.xml"/><Relationship Id="rId137" Type="http://schemas.openxmlformats.org/officeDocument/2006/relationships/font" Target="fonts/font9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32" Type="http://schemas.openxmlformats.org/officeDocument/2006/relationships/font" Target="fonts/font4.fntdata"/><Relationship Id="rId15" Type="http://schemas.openxmlformats.org/officeDocument/2006/relationships/slide" Target="slides/slide13.xml"/><Relationship Id="rId36" Type="http://schemas.openxmlformats.org/officeDocument/2006/relationships/slide" Target="slides/slide34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27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52" Type="http://schemas.openxmlformats.org/officeDocument/2006/relationships/slide" Target="slides/slide50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43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26" Type="http://schemas.openxmlformats.org/officeDocument/2006/relationships/slide" Target="slides/slide24.xml"/><Relationship Id="rId47" Type="http://schemas.openxmlformats.org/officeDocument/2006/relationships/slide" Target="slides/slide45.xml"/><Relationship Id="rId68" Type="http://schemas.openxmlformats.org/officeDocument/2006/relationships/slide" Target="slides/slide66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font" Target="fonts/font5.fntdata"/><Relationship Id="rId16" Type="http://schemas.openxmlformats.org/officeDocument/2006/relationships/slide" Target="slides/slide1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m Tipton" userId="9b1a452f0d18dcd4" providerId="LiveId" clId="{A8948847-ED90-4DBC-8549-9DD97341EF1A}"/>
    <pc:docChg chg="custSel addSld delSld modSld sldOrd">
      <pc:chgData name="Tim Tipton" userId="9b1a452f0d18dcd4" providerId="LiveId" clId="{A8948847-ED90-4DBC-8549-9DD97341EF1A}" dt="2026-08-04T13:51:09.673" v="219"/>
      <pc:docMkLst>
        <pc:docMk/>
      </pc:docMkLst>
      <pc:sldChg chg="addSp modSp mod ord">
        <pc:chgData name="Tim Tipton" userId="9b1a452f0d18dcd4" providerId="LiveId" clId="{A8948847-ED90-4DBC-8549-9DD97341EF1A}" dt="2026-08-04T13:51:09.673" v="219"/>
        <pc:sldMkLst>
          <pc:docMk/>
          <pc:sldMk cId="429828720" sldId="2147479441"/>
        </pc:sldMkLst>
        <pc:spChg chg="add mod">
          <ac:chgData name="Tim Tipton" userId="9b1a452f0d18dcd4" providerId="LiveId" clId="{A8948847-ED90-4DBC-8549-9DD97341EF1A}" dt="2026-08-03T18:55:38.115" v="48" actId="207"/>
          <ac:spMkLst>
            <pc:docMk/>
            <pc:sldMk cId="429828720" sldId="2147479441"/>
            <ac:spMk id="6" creationId="{3BE14DC6-58F0-38CD-DE77-DCC96AFE2370}"/>
          </ac:spMkLst>
        </pc:spChg>
        <pc:spChg chg="add mod">
          <ac:chgData name="Tim Tipton" userId="9b1a452f0d18dcd4" providerId="LiveId" clId="{A8948847-ED90-4DBC-8549-9DD97341EF1A}" dt="2026-08-03T18:55:27.190" v="46" actId="1076"/>
          <ac:spMkLst>
            <pc:docMk/>
            <pc:sldMk cId="429828720" sldId="2147479441"/>
            <ac:spMk id="11" creationId="{10BEAF78-FA70-18E0-67EE-978495949867}"/>
          </ac:spMkLst>
        </pc:spChg>
        <pc:picChg chg="mod">
          <ac:chgData name="Tim Tipton" userId="9b1a452f0d18dcd4" providerId="LiveId" clId="{A8948847-ED90-4DBC-8549-9DD97341EF1A}" dt="2026-08-03T18:55:29.033" v="47" actId="1076"/>
          <ac:picMkLst>
            <pc:docMk/>
            <pc:sldMk cId="429828720" sldId="2147479441"/>
            <ac:picMk id="5" creationId="{00DB755D-BED6-6E26-497B-BABA03D1B693}"/>
          </ac:picMkLst>
        </pc:picChg>
      </pc:sldChg>
      <pc:sldChg chg="addSp delSp modSp mod ord">
        <pc:chgData name="Tim Tipton" userId="9b1a452f0d18dcd4" providerId="LiveId" clId="{A8948847-ED90-4DBC-8549-9DD97341EF1A}" dt="2026-08-03T21:04:11.210" v="198"/>
        <pc:sldMkLst>
          <pc:docMk/>
          <pc:sldMk cId="63326759" sldId="2147479454"/>
        </pc:sldMkLst>
        <pc:picChg chg="mod">
          <ac:chgData name="Tim Tipton" userId="9b1a452f0d18dcd4" providerId="LiveId" clId="{A8948847-ED90-4DBC-8549-9DD97341EF1A}" dt="2026-08-03T19:43:34.817" v="168" actId="1037"/>
          <ac:picMkLst>
            <pc:docMk/>
            <pc:sldMk cId="63326759" sldId="2147479454"/>
            <ac:picMk id="5" creationId="{9813318E-47EC-E938-3420-A924539EF336}"/>
          </ac:picMkLst>
        </pc:picChg>
        <pc:picChg chg="mod">
          <ac:chgData name="Tim Tipton" userId="9b1a452f0d18dcd4" providerId="LiveId" clId="{A8948847-ED90-4DBC-8549-9DD97341EF1A}" dt="2026-08-03T19:43:34.817" v="168" actId="1037"/>
          <ac:picMkLst>
            <pc:docMk/>
            <pc:sldMk cId="63326759" sldId="2147479454"/>
            <ac:picMk id="7" creationId="{0DA99687-F4FE-7BAB-E2A8-0C79A1FD408B}"/>
          </ac:picMkLst>
        </pc:picChg>
      </pc:sldChg>
      <pc:sldChg chg="addSp delSp modSp mod ord">
        <pc:chgData name="Tim Tipton" userId="9b1a452f0d18dcd4" providerId="LiveId" clId="{A8948847-ED90-4DBC-8549-9DD97341EF1A}" dt="2026-08-03T21:04:02.405" v="192"/>
        <pc:sldMkLst>
          <pc:docMk/>
          <pc:sldMk cId="4066003709" sldId="2147479455"/>
        </pc:sldMkLst>
        <pc:spChg chg="add mod">
          <ac:chgData name="Tim Tipton" userId="9b1a452f0d18dcd4" providerId="LiveId" clId="{A8948847-ED90-4DBC-8549-9DD97341EF1A}" dt="2026-08-03T19:04:33.766" v="117" actId="1582"/>
          <ac:spMkLst>
            <pc:docMk/>
            <pc:sldMk cId="4066003709" sldId="2147479455"/>
            <ac:spMk id="12" creationId="{D71BD30F-0E18-EBE2-83ED-8E36D0069990}"/>
          </ac:spMkLst>
        </pc:spChg>
        <pc:picChg chg="add mod">
          <ac:chgData name="Tim Tipton" userId="9b1a452f0d18dcd4" providerId="LiveId" clId="{A8948847-ED90-4DBC-8549-9DD97341EF1A}" dt="2026-08-03T19:03:12.026" v="93" actId="1037"/>
          <ac:picMkLst>
            <pc:docMk/>
            <pc:sldMk cId="4066003709" sldId="2147479455"/>
            <ac:picMk id="6" creationId="{2A150D8F-8E6E-6E2E-95A9-74E9E3843737}"/>
          </ac:picMkLst>
        </pc:picChg>
        <pc:picChg chg="add mod modCrop">
          <ac:chgData name="Tim Tipton" userId="9b1a452f0d18dcd4" providerId="LiveId" clId="{A8948847-ED90-4DBC-8549-9DD97341EF1A}" dt="2026-08-03T19:04:42.549" v="118" actId="1582"/>
          <ac:picMkLst>
            <pc:docMk/>
            <pc:sldMk cId="4066003709" sldId="2147479455"/>
            <ac:picMk id="11" creationId="{37668AE4-44D9-398B-A4FB-52F88CBE4A78}"/>
          </ac:picMkLst>
        </pc:picChg>
        <pc:cxnChg chg="add mod">
          <ac:chgData name="Tim Tipton" userId="9b1a452f0d18dcd4" providerId="LiveId" clId="{A8948847-ED90-4DBC-8549-9DD97341EF1A}" dt="2026-08-03T19:04:57.007" v="121" actId="1582"/>
          <ac:cxnSpMkLst>
            <pc:docMk/>
            <pc:sldMk cId="4066003709" sldId="2147479455"/>
            <ac:cxnSpMk id="14" creationId="{C7992AD7-B265-DE2D-B914-B72DA22034D4}"/>
          </ac:cxnSpMkLst>
        </pc:cxnChg>
      </pc:sldChg>
      <pc:sldChg chg="addSp delSp modSp add mod ord">
        <pc:chgData name="Tim Tipton" userId="9b1a452f0d18dcd4" providerId="LiveId" clId="{A8948847-ED90-4DBC-8549-9DD97341EF1A}" dt="2026-08-03T21:08:06.414" v="211" actId="1038"/>
        <pc:sldMkLst>
          <pc:docMk/>
          <pc:sldMk cId="1335614052" sldId="2147479456"/>
        </pc:sldMkLst>
        <pc:picChg chg="add mod modCrop">
          <ac:chgData name="Tim Tipton" userId="9b1a452f0d18dcd4" providerId="LiveId" clId="{A8948847-ED90-4DBC-8549-9DD97341EF1A}" dt="2026-08-03T21:08:06.414" v="211" actId="1038"/>
          <ac:picMkLst>
            <pc:docMk/>
            <pc:sldMk cId="1335614052" sldId="2147479456"/>
            <ac:picMk id="6" creationId="{5B6825A5-B677-0013-3ACF-CC36C9F8EF2D}"/>
          </ac:picMkLst>
        </pc:picChg>
      </pc:sldChg>
    </pc:docChg>
  </pc:docChgLst>
  <pc:docChgLst>
    <pc:chgData name="Tim Tipton" userId="9b1a452f0d18dcd4" providerId="LiveId" clId="{C3E7A17D-5C9F-4BE2-BAE2-BE05A3682923}"/>
    <pc:docChg chg="undo custSel addSld delSld modSld sldOrd">
      <pc:chgData name="Tim Tipton" userId="9b1a452f0d18dcd4" providerId="LiveId" clId="{C3E7A17D-5C9F-4BE2-BAE2-BE05A3682923}" dt="2026-07-31T18:03:38.028" v="309" actId="14100"/>
      <pc:docMkLst>
        <pc:docMk/>
      </pc:docMkLst>
      <pc:sldChg chg="modSp add mod ord setBg">
        <pc:chgData name="Tim Tipton" userId="9b1a452f0d18dcd4" providerId="LiveId" clId="{C3E7A17D-5C9F-4BE2-BAE2-BE05A3682923}" dt="2026-07-31T18:02:47.882" v="304" actId="14100"/>
        <pc:sldMkLst>
          <pc:docMk/>
          <pc:sldMk cId="0" sldId="257"/>
        </pc:sldMkLst>
        <pc:spChg chg="mod">
          <ac:chgData name="Tim Tipton" userId="9b1a452f0d18dcd4" providerId="LiveId" clId="{C3E7A17D-5C9F-4BE2-BAE2-BE05A3682923}" dt="2026-07-31T18:02:47.882" v="304" actId="14100"/>
          <ac:spMkLst>
            <pc:docMk/>
            <pc:sldMk cId="0" sldId="257"/>
            <ac:spMk id="3" creationId="{00000000-0000-0000-0000-000000000000}"/>
          </ac:spMkLst>
        </pc:spChg>
      </pc:sldChg>
      <pc:sldChg chg="add ord setBg">
        <pc:chgData name="Tim Tipton" userId="9b1a452f0d18dcd4" providerId="LiveId" clId="{C3E7A17D-5C9F-4BE2-BAE2-BE05A3682923}" dt="2026-07-31T16:05:20.318" v="69"/>
        <pc:sldMkLst>
          <pc:docMk/>
          <pc:sldMk cId="0" sldId="259"/>
        </pc:sldMkLst>
      </pc:sldChg>
      <pc:sldChg chg="modSp add mod ord setBg">
        <pc:chgData name="Tim Tipton" userId="9b1a452f0d18dcd4" providerId="LiveId" clId="{C3E7A17D-5C9F-4BE2-BAE2-BE05A3682923}" dt="2026-07-31T18:03:01.585" v="305" actId="1076"/>
        <pc:sldMkLst>
          <pc:docMk/>
          <pc:sldMk cId="0" sldId="260"/>
        </pc:sldMkLst>
        <pc:spChg chg="mod">
          <ac:chgData name="Tim Tipton" userId="9b1a452f0d18dcd4" providerId="LiveId" clId="{C3E7A17D-5C9F-4BE2-BAE2-BE05A3682923}" dt="2026-07-31T18:03:01.585" v="305" actId="1076"/>
          <ac:spMkLst>
            <pc:docMk/>
            <pc:sldMk cId="0" sldId="260"/>
            <ac:spMk id="76" creationId="{00000000-0000-0000-0000-000000000000}"/>
          </ac:spMkLst>
        </pc:spChg>
      </pc:sldChg>
      <pc:sldChg chg="add ord setBg">
        <pc:chgData name="Tim Tipton" userId="9b1a452f0d18dcd4" providerId="LiveId" clId="{C3E7A17D-5C9F-4BE2-BAE2-BE05A3682923}" dt="2026-07-31T16:05:20.318" v="69"/>
        <pc:sldMkLst>
          <pc:docMk/>
          <pc:sldMk cId="0" sldId="261"/>
        </pc:sldMkLst>
      </pc:sldChg>
      <pc:sldChg chg="add ord setBg">
        <pc:chgData name="Tim Tipton" userId="9b1a452f0d18dcd4" providerId="LiveId" clId="{C3E7A17D-5C9F-4BE2-BAE2-BE05A3682923}" dt="2026-07-31T16:05:20.318" v="69"/>
        <pc:sldMkLst>
          <pc:docMk/>
          <pc:sldMk cId="0" sldId="262"/>
        </pc:sldMkLst>
      </pc:sldChg>
      <pc:sldChg chg="add ord setBg">
        <pc:chgData name="Tim Tipton" userId="9b1a452f0d18dcd4" providerId="LiveId" clId="{C3E7A17D-5C9F-4BE2-BAE2-BE05A3682923}" dt="2026-07-31T16:05:20.318" v="69"/>
        <pc:sldMkLst>
          <pc:docMk/>
          <pc:sldMk cId="0" sldId="263"/>
        </pc:sldMkLst>
      </pc:sldChg>
      <pc:sldChg chg="modSp add mod ord setBg">
        <pc:chgData name="Tim Tipton" userId="9b1a452f0d18dcd4" providerId="LiveId" clId="{C3E7A17D-5C9F-4BE2-BAE2-BE05A3682923}" dt="2026-07-31T18:03:19.181" v="308" actId="1076"/>
        <pc:sldMkLst>
          <pc:docMk/>
          <pc:sldMk cId="0" sldId="264"/>
        </pc:sldMkLst>
        <pc:spChg chg="mod">
          <ac:chgData name="Tim Tipton" userId="9b1a452f0d18dcd4" providerId="LiveId" clId="{C3E7A17D-5C9F-4BE2-BAE2-BE05A3682923}" dt="2026-07-31T18:03:19.181" v="308" actId="1076"/>
          <ac:spMkLst>
            <pc:docMk/>
            <pc:sldMk cId="0" sldId="264"/>
            <ac:spMk id="47" creationId="{00000000-0000-0000-0000-000000000000}"/>
          </ac:spMkLst>
        </pc:spChg>
        <pc:spChg chg="mod">
          <ac:chgData name="Tim Tipton" userId="9b1a452f0d18dcd4" providerId="LiveId" clId="{C3E7A17D-5C9F-4BE2-BAE2-BE05A3682923}" dt="2026-07-31T18:03:14.652" v="306" actId="1076"/>
          <ac:spMkLst>
            <pc:docMk/>
            <pc:sldMk cId="0" sldId="264"/>
            <ac:spMk id="87" creationId="{00000000-0000-0000-0000-000000000000}"/>
          </ac:spMkLst>
        </pc:spChg>
      </pc:sldChg>
      <pc:sldChg chg="add ord setBg">
        <pc:chgData name="Tim Tipton" userId="9b1a452f0d18dcd4" providerId="LiveId" clId="{C3E7A17D-5C9F-4BE2-BAE2-BE05A3682923}" dt="2026-07-31T16:05:20.318" v="69"/>
        <pc:sldMkLst>
          <pc:docMk/>
          <pc:sldMk cId="0" sldId="265"/>
        </pc:sldMkLst>
      </pc:sldChg>
      <pc:sldChg chg="add ord setBg">
        <pc:chgData name="Tim Tipton" userId="9b1a452f0d18dcd4" providerId="LiveId" clId="{C3E7A17D-5C9F-4BE2-BAE2-BE05A3682923}" dt="2026-07-31T16:05:20.318" v="69"/>
        <pc:sldMkLst>
          <pc:docMk/>
          <pc:sldMk cId="0" sldId="266"/>
        </pc:sldMkLst>
      </pc:sldChg>
      <pc:sldChg chg="modSp add mod ord setBg">
        <pc:chgData name="Tim Tipton" userId="9b1a452f0d18dcd4" providerId="LiveId" clId="{C3E7A17D-5C9F-4BE2-BAE2-BE05A3682923}" dt="2026-07-31T18:03:38.028" v="309" actId="14100"/>
        <pc:sldMkLst>
          <pc:docMk/>
          <pc:sldMk cId="0" sldId="267"/>
        </pc:sldMkLst>
        <pc:spChg chg="mod">
          <ac:chgData name="Tim Tipton" userId="9b1a452f0d18dcd4" providerId="LiveId" clId="{C3E7A17D-5C9F-4BE2-BAE2-BE05A3682923}" dt="2026-07-31T18:03:38.028" v="309" actId="14100"/>
          <ac:spMkLst>
            <pc:docMk/>
            <pc:sldMk cId="0" sldId="267"/>
            <ac:spMk id="3" creationId="{00000000-0000-0000-0000-000000000000}"/>
          </ac:spMkLst>
        </pc:spChg>
      </pc:sldChg>
      <pc:sldChg chg="delSp add ord setBg delDesignElem">
        <pc:chgData name="Tim Tipton" userId="9b1a452f0d18dcd4" providerId="LiveId" clId="{C3E7A17D-5C9F-4BE2-BAE2-BE05A3682923}" dt="2026-07-31T16:05:20.318" v="69"/>
        <pc:sldMkLst>
          <pc:docMk/>
          <pc:sldMk cId="3159132160" sldId="268"/>
        </pc:sldMkLst>
      </pc:sldChg>
      <pc:sldChg chg="add ord">
        <pc:chgData name="Tim Tipton" userId="9b1a452f0d18dcd4" providerId="LiveId" clId="{C3E7A17D-5C9F-4BE2-BAE2-BE05A3682923}" dt="2026-07-31T16:05:20.318" v="69"/>
        <pc:sldMkLst>
          <pc:docMk/>
          <pc:sldMk cId="1214231222" sldId="270"/>
        </pc:sldMkLst>
      </pc:sldChg>
      <pc:sldChg chg="add ord">
        <pc:chgData name="Tim Tipton" userId="9b1a452f0d18dcd4" providerId="LiveId" clId="{C3E7A17D-5C9F-4BE2-BAE2-BE05A3682923}" dt="2026-07-31T16:05:20.318" v="69"/>
        <pc:sldMkLst>
          <pc:docMk/>
          <pc:sldMk cId="0" sldId="271"/>
        </pc:sldMkLst>
      </pc:sldChg>
      <pc:sldChg chg="delSp add ord setBg delDesignElem">
        <pc:chgData name="Tim Tipton" userId="9b1a452f0d18dcd4" providerId="LiveId" clId="{C3E7A17D-5C9F-4BE2-BAE2-BE05A3682923}" dt="2026-07-31T16:05:20.318" v="69"/>
        <pc:sldMkLst>
          <pc:docMk/>
          <pc:sldMk cId="2862074372" sldId="272"/>
        </pc:sldMkLst>
      </pc:sldChg>
      <pc:sldChg chg="ord">
        <pc:chgData name="Tim Tipton" userId="9b1a452f0d18dcd4" providerId="LiveId" clId="{C3E7A17D-5C9F-4BE2-BAE2-BE05A3682923}" dt="2026-07-31T16:05:20.318" v="69"/>
        <pc:sldMkLst>
          <pc:docMk/>
          <pc:sldMk cId="2460217296" sldId="2147479437"/>
        </pc:sldMkLst>
      </pc:sldChg>
      <pc:sldChg chg="modSp mod ord">
        <pc:chgData name="Tim Tipton" userId="9b1a452f0d18dcd4" providerId="LiveId" clId="{C3E7A17D-5C9F-4BE2-BAE2-BE05A3682923}" dt="2026-07-31T16:25:30.069" v="109"/>
        <pc:sldMkLst>
          <pc:docMk/>
          <pc:sldMk cId="429828720" sldId="2147479441"/>
        </pc:sldMkLst>
        <pc:spChg chg="mod">
          <ac:chgData name="Tim Tipton" userId="9b1a452f0d18dcd4" providerId="LiveId" clId="{C3E7A17D-5C9F-4BE2-BAE2-BE05A3682923}" dt="2026-07-31T14:34:41.595" v="50" actId="20577"/>
          <ac:spMkLst>
            <pc:docMk/>
            <pc:sldMk cId="429828720" sldId="2147479441"/>
            <ac:spMk id="3" creationId="{DEFCFF1B-D426-68F4-6B55-217891ED1661}"/>
          </ac:spMkLst>
        </pc:spChg>
      </pc:sldChg>
      <pc:sldChg chg="ord">
        <pc:chgData name="Tim Tipton" userId="9b1a452f0d18dcd4" providerId="LiveId" clId="{C3E7A17D-5C9F-4BE2-BAE2-BE05A3682923}" dt="2026-07-31T16:21:09.014" v="75"/>
        <pc:sldMkLst>
          <pc:docMk/>
          <pc:sldMk cId="1246209128" sldId="2147479442"/>
        </pc:sldMkLst>
      </pc:sldChg>
      <pc:sldChg chg="ord">
        <pc:chgData name="Tim Tipton" userId="9b1a452f0d18dcd4" providerId="LiveId" clId="{C3E7A17D-5C9F-4BE2-BAE2-BE05A3682923}" dt="2026-07-31T16:21:00.795" v="73"/>
        <pc:sldMkLst>
          <pc:docMk/>
          <pc:sldMk cId="1496574163" sldId="2147479443"/>
        </pc:sldMkLst>
      </pc:sldChg>
      <pc:sldChg chg="modSp mod ord">
        <pc:chgData name="Tim Tipton" userId="9b1a452f0d18dcd4" providerId="LiveId" clId="{C3E7A17D-5C9F-4BE2-BAE2-BE05A3682923}" dt="2026-07-31T16:21:22.716" v="79"/>
        <pc:sldMkLst>
          <pc:docMk/>
          <pc:sldMk cId="2408014984" sldId="2147479444"/>
        </pc:sldMkLst>
        <pc:spChg chg="mod">
          <ac:chgData name="Tim Tipton" userId="9b1a452f0d18dcd4" providerId="LiveId" clId="{C3E7A17D-5C9F-4BE2-BAE2-BE05A3682923}" dt="2026-07-31T14:26:26.089" v="15" actId="207"/>
          <ac:spMkLst>
            <pc:docMk/>
            <pc:sldMk cId="2408014984" sldId="2147479444"/>
            <ac:spMk id="3" creationId="{63486510-E1E6-3987-62E5-7F1BBAE75E89}"/>
          </ac:spMkLst>
        </pc:spChg>
      </pc:sldChg>
      <pc:sldChg chg="ord">
        <pc:chgData name="Tim Tipton" userId="9b1a452f0d18dcd4" providerId="LiveId" clId="{C3E7A17D-5C9F-4BE2-BAE2-BE05A3682923}" dt="2026-07-31T16:21:21.240" v="77"/>
        <pc:sldMkLst>
          <pc:docMk/>
          <pc:sldMk cId="823083374" sldId="2147479445"/>
        </pc:sldMkLst>
      </pc:sldChg>
      <pc:sldChg chg="ord">
        <pc:chgData name="Tim Tipton" userId="9b1a452f0d18dcd4" providerId="LiveId" clId="{C3E7A17D-5C9F-4BE2-BAE2-BE05A3682923}" dt="2026-07-31T16:21:35.558" v="81"/>
        <pc:sldMkLst>
          <pc:docMk/>
          <pc:sldMk cId="1044434110" sldId="2147479446"/>
        </pc:sldMkLst>
      </pc:sldChg>
      <pc:sldChg chg="modSp mod ord">
        <pc:chgData name="Tim Tipton" userId="9b1a452f0d18dcd4" providerId="LiveId" clId="{C3E7A17D-5C9F-4BE2-BAE2-BE05A3682923}" dt="2026-07-31T16:21:35.558" v="81"/>
        <pc:sldMkLst>
          <pc:docMk/>
          <pc:sldMk cId="1616542950" sldId="2147479450"/>
        </pc:sldMkLst>
        <pc:spChg chg="mod">
          <ac:chgData name="Tim Tipton" userId="9b1a452f0d18dcd4" providerId="LiveId" clId="{C3E7A17D-5C9F-4BE2-BAE2-BE05A3682923}" dt="2026-07-31T14:34:13.625" v="31" actId="20577"/>
          <ac:spMkLst>
            <pc:docMk/>
            <pc:sldMk cId="1616542950" sldId="2147479450"/>
            <ac:spMk id="3" creationId="{F70EF648-D35C-507B-C096-2FDE391D7CCF}"/>
          </ac:spMkLst>
        </pc:spChg>
      </pc:sldChg>
      <pc:sldChg chg="modSp ord">
        <pc:chgData name="Tim Tipton" userId="9b1a452f0d18dcd4" providerId="LiveId" clId="{C3E7A17D-5C9F-4BE2-BAE2-BE05A3682923}" dt="2026-07-31T16:21:35.558" v="81"/>
        <pc:sldMkLst>
          <pc:docMk/>
          <pc:sldMk cId="2174214991" sldId="2147479451"/>
        </pc:sldMkLst>
        <pc:spChg chg="mod">
          <ac:chgData name="Tim Tipton" userId="9b1a452f0d18dcd4" providerId="LiveId" clId="{C3E7A17D-5C9F-4BE2-BAE2-BE05A3682923}" dt="2026-07-31T14:34:22.228" v="32"/>
          <ac:spMkLst>
            <pc:docMk/>
            <pc:sldMk cId="2174214991" sldId="2147479451"/>
            <ac:spMk id="3" creationId="{568E72A1-B906-CBB1-26FE-F24CAA1C1E95}"/>
          </ac:spMkLst>
        </pc:spChg>
      </pc:sldChg>
      <pc:sldChg chg="addSp delSp modSp add mod ord">
        <pc:chgData name="Tim Tipton" userId="9b1a452f0d18dcd4" providerId="LiveId" clId="{C3E7A17D-5C9F-4BE2-BAE2-BE05A3682923}" dt="2026-07-31T16:25:08.051" v="107" actId="207"/>
        <pc:sldMkLst>
          <pc:docMk/>
          <pc:sldMk cId="3252312308" sldId="2147479452"/>
        </pc:sldMkLst>
        <pc:spChg chg="mod">
          <ac:chgData name="Tim Tipton" userId="9b1a452f0d18dcd4" providerId="LiveId" clId="{C3E7A17D-5C9F-4BE2-BAE2-BE05A3682923}" dt="2026-07-31T16:25:08.051" v="107" actId="207"/>
          <ac:spMkLst>
            <pc:docMk/>
            <pc:sldMk cId="3252312308" sldId="2147479452"/>
            <ac:spMk id="3" creationId="{F9D62A9A-8C6C-A469-EF48-373C91F7E01D}"/>
          </ac:spMkLst>
        </pc:spChg>
        <pc:spChg chg="mod">
          <ac:chgData name="Tim Tipton" userId="9b1a452f0d18dcd4" providerId="LiveId" clId="{C3E7A17D-5C9F-4BE2-BAE2-BE05A3682923}" dt="2026-07-31T15:36:56.260" v="57" actId="20577"/>
          <ac:spMkLst>
            <pc:docMk/>
            <pc:sldMk cId="3252312308" sldId="2147479452"/>
            <ac:spMk id="10" creationId="{C961A3ED-B386-63BA-5C72-69892CB4735D}"/>
          </ac:spMkLst>
        </pc:spChg>
        <pc:graphicFrameChg chg="add mod modGraphic">
          <ac:chgData name="Tim Tipton" userId="9b1a452f0d18dcd4" providerId="LiveId" clId="{C3E7A17D-5C9F-4BE2-BAE2-BE05A3682923}" dt="2026-07-31T16:24:45.236" v="87" actId="1076"/>
          <ac:graphicFrameMkLst>
            <pc:docMk/>
            <pc:sldMk cId="3252312308" sldId="2147479452"/>
            <ac:graphicFrameMk id="11" creationId="{3D7C398F-2CCF-4B3C-EB69-73DC607F0D38}"/>
          </ac:graphicFrameMkLst>
        </pc:graphicFrameChg>
        <pc:picChg chg="add mod modCrop">
          <ac:chgData name="Tim Tipton" userId="9b1a452f0d18dcd4" providerId="LiveId" clId="{C3E7A17D-5C9F-4BE2-BAE2-BE05A3682923}" dt="2026-07-31T16:24:48.426" v="88" actId="1076"/>
          <ac:picMkLst>
            <pc:docMk/>
            <pc:sldMk cId="3252312308" sldId="2147479452"/>
            <ac:picMk id="13" creationId="{B27E038A-35E0-86B8-D31C-439FED585EA1}"/>
          </ac:picMkLst>
        </pc:picChg>
      </pc:sldChg>
      <pc:sldChg chg="addSp delSp modSp add mod">
        <pc:chgData name="Tim Tipton" userId="9b1a452f0d18dcd4" providerId="LiveId" clId="{C3E7A17D-5C9F-4BE2-BAE2-BE05A3682923}" dt="2026-07-31T17:18:51.485" v="288" actId="1038"/>
        <pc:sldMkLst>
          <pc:docMk/>
          <pc:sldMk cId="1735650936" sldId="2147479453"/>
        </pc:sldMkLst>
        <pc:spChg chg="add mod">
          <ac:chgData name="Tim Tipton" userId="9b1a452f0d18dcd4" providerId="LiveId" clId="{C3E7A17D-5C9F-4BE2-BAE2-BE05A3682923}" dt="2026-07-31T17:18:51.485" v="288" actId="1038"/>
          <ac:spMkLst>
            <pc:docMk/>
            <pc:sldMk cId="1735650936" sldId="2147479453"/>
            <ac:spMk id="14" creationId="{E71CDF3E-63D2-6F1B-0BC5-B2AF971D3FA2}"/>
          </ac:spMkLst>
        </pc:spChg>
        <pc:spChg chg="add mod">
          <ac:chgData name="Tim Tipton" userId="9b1a452f0d18dcd4" providerId="LiveId" clId="{C3E7A17D-5C9F-4BE2-BAE2-BE05A3682923}" dt="2026-07-31T17:18:51.485" v="288" actId="1038"/>
          <ac:spMkLst>
            <pc:docMk/>
            <pc:sldMk cId="1735650936" sldId="2147479453"/>
            <ac:spMk id="16" creationId="{7B06E941-5237-6ACB-C60F-997E58669F9F}"/>
          </ac:spMkLst>
        </pc:spChg>
        <pc:picChg chg="add mod">
          <ac:chgData name="Tim Tipton" userId="9b1a452f0d18dcd4" providerId="LiveId" clId="{C3E7A17D-5C9F-4BE2-BAE2-BE05A3682923}" dt="2026-07-31T17:18:45.373" v="271" actId="1038"/>
          <ac:picMkLst>
            <pc:docMk/>
            <pc:sldMk cId="1735650936" sldId="2147479453"/>
            <ac:picMk id="5" creationId="{0A02F057-5034-12D1-8DD7-94AB22EA4B96}"/>
          </ac:picMkLst>
        </pc:picChg>
        <pc:cxnChg chg="add mod">
          <ac:chgData name="Tim Tipton" userId="9b1a452f0d18dcd4" providerId="LiveId" clId="{C3E7A17D-5C9F-4BE2-BAE2-BE05A3682923}" dt="2026-07-31T17:18:51.485" v="288" actId="1038"/>
          <ac:cxnSpMkLst>
            <pc:docMk/>
            <pc:sldMk cId="1735650936" sldId="2147479453"/>
            <ac:cxnSpMk id="18" creationId="{CF7B337D-DF56-62F2-26BD-661C47A82383}"/>
          </ac:cxnSpMkLst>
        </pc:cxnChg>
      </pc:sldChg>
      <pc:sldChg chg="addSp delSp modSp add mod ord">
        <pc:chgData name="Tim Tipton" userId="9b1a452f0d18dcd4" providerId="LiveId" clId="{C3E7A17D-5C9F-4BE2-BAE2-BE05A3682923}" dt="2026-07-31T17:43:26.688" v="303" actId="1076"/>
        <pc:sldMkLst>
          <pc:docMk/>
          <pc:sldMk cId="63326759" sldId="2147479454"/>
        </pc:sldMkLst>
        <pc:picChg chg="add mod">
          <ac:chgData name="Tim Tipton" userId="9b1a452f0d18dcd4" providerId="LiveId" clId="{C3E7A17D-5C9F-4BE2-BAE2-BE05A3682923}" dt="2026-07-31T17:43:10.742" v="298" actId="1076"/>
          <ac:picMkLst>
            <pc:docMk/>
            <pc:sldMk cId="63326759" sldId="2147479454"/>
            <ac:picMk id="5" creationId="{9813318E-47EC-E938-3420-A924539EF336}"/>
          </ac:picMkLst>
        </pc:picChg>
        <pc:picChg chg="add mod">
          <ac:chgData name="Tim Tipton" userId="9b1a452f0d18dcd4" providerId="LiveId" clId="{C3E7A17D-5C9F-4BE2-BAE2-BE05A3682923}" dt="2026-07-31T17:43:26.688" v="303" actId="1076"/>
          <ac:picMkLst>
            <pc:docMk/>
            <pc:sldMk cId="63326759" sldId="2147479454"/>
            <ac:picMk id="7" creationId="{0DA99687-F4FE-7BAB-E2A8-0C79A1FD408B}"/>
          </ac:picMkLst>
        </pc:picChg>
      </pc:sldChg>
      <pc:sldChg chg="add">
        <pc:chgData name="Tim Tipton" userId="9b1a452f0d18dcd4" providerId="LiveId" clId="{C3E7A17D-5C9F-4BE2-BAE2-BE05A3682923}" dt="2026-07-31T17:43:02.671" v="294" actId="2890"/>
        <pc:sldMkLst>
          <pc:docMk/>
          <pc:sldMk cId="4066003709" sldId="2147479455"/>
        </pc:sldMkLst>
      </pc:sldChg>
    </pc:docChg>
  </pc:docChgLst>
  <pc:docChgLst>
    <pc:chgData name="Tim Tipton" userId="9b1a452f0d18dcd4" providerId="LiveId" clId="{131F1080-8AF8-435F-BB22-1CC82E62643F}"/>
    <pc:docChg chg="undo custSel addSld delSld modSld sldOrd delMainMaster">
      <pc:chgData name="Tim Tipton" userId="9b1a452f0d18dcd4" providerId="LiveId" clId="{131F1080-8AF8-435F-BB22-1CC82E62643F}" dt="2026-08-06T16:52:49.021" v="4364" actId="1076"/>
      <pc:docMkLst>
        <pc:docMk/>
      </pc:docMkLst>
      <pc:sldChg chg="modSp mod">
        <pc:chgData name="Tim Tipton" userId="9b1a452f0d18dcd4" providerId="LiveId" clId="{131F1080-8AF8-435F-BB22-1CC82E62643F}" dt="2026-07-29T15:29:33.597" v="2786" actId="20577"/>
        <pc:sldMkLst>
          <pc:docMk/>
          <pc:sldMk cId="3167177753" sldId="9357"/>
        </pc:sldMkLst>
        <pc:spChg chg="mod">
          <ac:chgData name="Tim Tipton" userId="9b1a452f0d18dcd4" providerId="LiveId" clId="{131F1080-8AF8-435F-BB22-1CC82E62643F}" dt="2026-07-29T15:29:33.597" v="2786" actId="20577"/>
          <ac:spMkLst>
            <pc:docMk/>
            <pc:sldMk cId="3167177753" sldId="9357"/>
            <ac:spMk id="8" creationId="{8215F0CA-E41C-BB95-AEA1-5AC4B0865B8F}"/>
          </ac:spMkLst>
        </pc:spChg>
      </pc:sldChg>
      <pc:sldChg chg="addSp delSp modSp add mod delAnim">
        <pc:chgData name="Tim Tipton" userId="9b1a452f0d18dcd4" providerId="LiveId" clId="{131F1080-8AF8-435F-BB22-1CC82E62643F}" dt="2026-08-06T16:52:49.021" v="4364" actId="1076"/>
        <pc:sldMkLst>
          <pc:docMk/>
          <pc:sldMk cId="278271378" sldId="10156"/>
        </pc:sldMkLst>
        <pc:spChg chg="add mod">
          <ac:chgData name="Tim Tipton" userId="9b1a452f0d18dcd4" providerId="LiveId" clId="{131F1080-8AF8-435F-BB22-1CC82E62643F}" dt="2026-08-06T16:52:49.021" v="4364" actId="1076"/>
          <ac:spMkLst>
            <pc:docMk/>
            <pc:sldMk cId="278271378" sldId="10156"/>
            <ac:spMk id="4" creationId="{AF071A1A-0C25-D006-C1AC-36404A2FA1AF}"/>
          </ac:spMkLst>
        </pc:spChg>
        <pc:picChg chg="del">
          <ac:chgData name="Tim Tipton" userId="9b1a452f0d18dcd4" providerId="LiveId" clId="{131F1080-8AF8-435F-BB22-1CC82E62643F}" dt="2026-08-06T16:52:44.446" v="4362" actId="478"/>
          <ac:picMkLst>
            <pc:docMk/>
            <pc:sldMk cId="278271378" sldId="10156"/>
            <ac:picMk id="2" creationId="{479326B1-3AEA-78F7-4CAE-A63FCC1DD35B}"/>
          </ac:picMkLst>
        </pc:picChg>
      </pc:sldChg>
      <pc:sldChg chg="addSp delSp modSp mod ord">
        <pc:chgData name="Tim Tipton" userId="9b1a452f0d18dcd4" providerId="LiveId" clId="{131F1080-8AF8-435F-BB22-1CC82E62643F}" dt="2026-07-29T20:49:58.882" v="2940" actId="20577"/>
        <pc:sldMkLst>
          <pc:docMk/>
          <pc:sldMk cId="414156850" sldId="2147479281"/>
        </pc:sldMkLst>
        <pc:spChg chg="mod">
          <ac:chgData name="Tim Tipton" userId="9b1a452f0d18dcd4" providerId="LiveId" clId="{131F1080-8AF8-435F-BB22-1CC82E62643F}" dt="2026-07-29T20:49:58.882" v="2940" actId="20577"/>
          <ac:spMkLst>
            <pc:docMk/>
            <pc:sldMk cId="414156850" sldId="2147479281"/>
            <ac:spMk id="3" creationId="{934753F1-5778-B56A-BF98-FCBA5B317054}"/>
          </ac:spMkLst>
        </pc:spChg>
        <pc:spChg chg="mod">
          <ac:chgData name="Tim Tipton" userId="9b1a452f0d18dcd4" providerId="LiveId" clId="{131F1080-8AF8-435F-BB22-1CC82E62643F}" dt="2026-07-29T15:28:57.220" v="2771" actId="20577"/>
          <ac:spMkLst>
            <pc:docMk/>
            <pc:sldMk cId="414156850" sldId="2147479281"/>
            <ac:spMk id="10" creationId="{E3137E6A-ADDF-FB0B-2985-4A04D81F642C}"/>
          </ac:spMkLst>
        </pc:spChg>
        <pc:picChg chg="add mod modCrop">
          <ac:chgData name="Tim Tipton" userId="9b1a452f0d18dcd4" providerId="LiveId" clId="{131F1080-8AF8-435F-BB22-1CC82E62643F}" dt="2026-07-29T20:49:50.995" v="2927" actId="732"/>
          <ac:picMkLst>
            <pc:docMk/>
            <pc:sldMk cId="414156850" sldId="2147479281"/>
            <ac:picMk id="12" creationId="{A03048B4-4CC6-BC60-9546-420235323477}"/>
          </ac:picMkLst>
        </pc:picChg>
      </pc:sldChg>
      <pc:sldChg chg="addSp delSp modSp mod">
        <pc:chgData name="Tim Tipton" userId="9b1a452f0d18dcd4" providerId="LiveId" clId="{131F1080-8AF8-435F-BB22-1CC82E62643F}" dt="2026-07-29T22:21:34.257" v="4303" actId="478"/>
        <pc:sldMkLst>
          <pc:docMk/>
          <pc:sldMk cId="2277207660" sldId="2147479290"/>
        </pc:sldMkLst>
        <pc:picChg chg="mod">
          <ac:chgData name="Tim Tipton" userId="9b1a452f0d18dcd4" providerId="LiveId" clId="{131F1080-8AF8-435F-BB22-1CC82E62643F}" dt="2026-07-29T22:21:32.146" v="4302" actId="1076"/>
          <ac:picMkLst>
            <pc:docMk/>
            <pc:sldMk cId="2277207660" sldId="2147479290"/>
            <ac:picMk id="4098" creationId="{90C653F6-81E3-95EE-50DA-8CE05C88911A}"/>
          </ac:picMkLst>
        </pc:picChg>
      </pc:sldChg>
      <pc:sldChg chg="modSp mod">
        <pc:chgData name="Tim Tipton" userId="9b1a452f0d18dcd4" providerId="LiveId" clId="{131F1080-8AF8-435F-BB22-1CC82E62643F}" dt="2026-07-29T22:09:36.317" v="4094" actId="20577"/>
        <pc:sldMkLst>
          <pc:docMk/>
          <pc:sldMk cId="55240029" sldId="2147479324"/>
        </pc:sldMkLst>
        <pc:spChg chg="mod">
          <ac:chgData name="Tim Tipton" userId="9b1a452f0d18dcd4" providerId="LiveId" clId="{131F1080-8AF8-435F-BB22-1CC82E62643F}" dt="2026-07-29T22:09:36.317" v="4094" actId="20577"/>
          <ac:spMkLst>
            <pc:docMk/>
            <pc:sldMk cId="55240029" sldId="2147479324"/>
            <ac:spMk id="5" creationId="{36097CD4-28FD-1E95-BF8E-F850161369AA}"/>
          </ac:spMkLst>
        </pc:spChg>
        <pc:spChg chg="mod">
          <ac:chgData name="Tim Tipton" userId="9b1a452f0d18dcd4" providerId="LiveId" clId="{131F1080-8AF8-435F-BB22-1CC82E62643F}" dt="2026-07-29T20:49:27.564" v="2919" actId="1076"/>
          <ac:spMkLst>
            <pc:docMk/>
            <pc:sldMk cId="55240029" sldId="2147479324"/>
            <ac:spMk id="8" creationId="{548E007F-F558-6729-FDB7-B8D0B77AC156}"/>
          </ac:spMkLst>
        </pc:spChg>
        <pc:picChg chg="mod">
          <ac:chgData name="Tim Tipton" userId="9b1a452f0d18dcd4" providerId="LiveId" clId="{131F1080-8AF8-435F-BB22-1CC82E62643F}" dt="2026-07-29T15:29:15.116" v="2775"/>
          <ac:picMkLst>
            <pc:docMk/>
            <pc:sldMk cId="55240029" sldId="2147479324"/>
            <ac:picMk id="2052" creationId="{27D92CD6-E3E7-42CF-6D8B-1BC7F0971B1B}"/>
          </ac:picMkLst>
        </pc:picChg>
      </pc:sldChg>
      <pc:sldChg chg="addSp delSp modSp mod">
        <pc:chgData name="Tim Tipton" userId="9b1a452f0d18dcd4" providerId="LiveId" clId="{131F1080-8AF8-435F-BB22-1CC82E62643F}" dt="2026-07-29T22:09:15.775" v="4079" actId="20577"/>
        <pc:sldMkLst>
          <pc:docMk/>
          <pc:sldMk cId="75039853" sldId="2147479332"/>
        </pc:sldMkLst>
        <pc:spChg chg="mod">
          <ac:chgData name="Tim Tipton" userId="9b1a452f0d18dcd4" providerId="LiveId" clId="{131F1080-8AF8-435F-BB22-1CC82E62643F}" dt="2026-07-29T22:09:15.775" v="4079" actId="20577"/>
          <ac:spMkLst>
            <pc:docMk/>
            <pc:sldMk cId="75039853" sldId="2147479332"/>
            <ac:spMk id="5" creationId="{9BAE1549-5B66-FD81-4F02-60F93C5A1B09}"/>
          </ac:spMkLst>
        </pc:spChg>
        <pc:spChg chg="add mod">
          <ac:chgData name="Tim Tipton" userId="9b1a452f0d18dcd4" providerId="LiveId" clId="{131F1080-8AF8-435F-BB22-1CC82E62643F}" dt="2026-07-29T22:09:04.472" v="4065" actId="1076"/>
          <ac:spMkLst>
            <pc:docMk/>
            <pc:sldMk cId="75039853" sldId="2147479332"/>
            <ac:spMk id="7" creationId="{07D26BE6-730B-476C-13B0-712BDF17BD28}"/>
          </ac:spMkLst>
        </pc:spChg>
        <pc:picChg chg="add mod">
          <ac:chgData name="Tim Tipton" userId="9b1a452f0d18dcd4" providerId="LiveId" clId="{131F1080-8AF8-435F-BB22-1CC82E62643F}" dt="2026-07-29T22:09:05.502" v="4066" actId="1076"/>
          <ac:picMkLst>
            <pc:docMk/>
            <pc:sldMk cId="75039853" sldId="2147479332"/>
            <ac:picMk id="9" creationId="{E8C6B4A4-6CB4-D2C7-737A-2D7847FF11D6}"/>
          </ac:picMkLst>
        </pc:picChg>
      </pc:sldChg>
      <pc:sldChg chg="modSp mod">
        <pc:chgData name="Tim Tipton" userId="9b1a452f0d18dcd4" providerId="LiveId" clId="{131F1080-8AF8-435F-BB22-1CC82E62643F}" dt="2026-07-29T22:22:41.458" v="4355" actId="20577"/>
        <pc:sldMkLst>
          <pc:docMk/>
          <pc:sldMk cId="1270287746" sldId="2147479336"/>
        </pc:sldMkLst>
        <pc:spChg chg="mod">
          <ac:chgData name="Tim Tipton" userId="9b1a452f0d18dcd4" providerId="LiveId" clId="{131F1080-8AF8-435F-BB22-1CC82E62643F}" dt="2026-07-29T22:22:41.458" v="4355" actId="20577"/>
          <ac:spMkLst>
            <pc:docMk/>
            <pc:sldMk cId="1270287746" sldId="2147479336"/>
            <ac:spMk id="5" creationId="{080A6538-626A-0B83-9E0A-5D5ADF89C604}"/>
          </ac:spMkLst>
        </pc:spChg>
        <pc:spChg chg="mod">
          <ac:chgData name="Tim Tipton" userId="9b1a452f0d18dcd4" providerId="LiveId" clId="{131F1080-8AF8-435F-BB22-1CC82E62643F}" dt="2026-07-29T22:22:34.660" v="4342" actId="20577"/>
          <ac:spMkLst>
            <pc:docMk/>
            <pc:sldMk cId="1270287746" sldId="2147479336"/>
            <ac:spMk id="8" creationId="{F7084B8E-7314-5FFB-D16E-193C45B310CB}"/>
          </ac:spMkLst>
        </pc:spChg>
      </pc:sldChg>
      <pc:sldChg chg="addSp delSp modSp add mod">
        <pc:chgData name="Tim Tipton" userId="9b1a452f0d18dcd4" providerId="LiveId" clId="{131F1080-8AF8-435F-BB22-1CC82E62643F}" dt="2026-07-29T20:58:24.499" v="3000"/>
        <pc:sldMkLst>
          <pc:docMk/>
          <pc:sldMk cId="2719447703" sldId="2147479353"/>
        </pc:sldMkLst>
        <pc:spChg chg="mod">
          <ac:chgData name="Tim Tipton" userId="9b1a452f0d18dcd4" providerId="LiveId" clId="{131F1080-8AF8-435F-BB22-1CC82E62643F}" dt="2026-07-29T20:58:24.499" v="3000"/>
          <ac:spMkLst>
            <pc:docMk/>
            <pc:sldMk cId="2719447703" sldId="2147479353"/>
            <ac:spMk id="3" creationId="{C5EA39FE-5D01-13D6-C5AC-270F614E27FA}"/>
          </ac:spMkLst>
        </pc:spChg>
        <pc:picChg chg="add mod">
          <ac:chgData name="Tim Tipton" userId="9b1a452f0d18dcd4" providerId="LiveId" clId="{131F1080-8AF8-435F-BB22-1CC82E62643F}" dt="2026-07-29T20:45:13.052" v="2861" actId="1076"/>
          <ac:picMkLst>
            <pc:docMk/>
            <pc:sldMk cId="2719447703" sldId="2147479353"/>
            <ac:picMk id="16" creationId="{D730C247-DC7A-4F99-81E7-8BFF93B65E4E}"/>
          </ac:picMkLst>
        </pc:picChg>
        <pc:picChg chg="add mod">
          <ac:chgData name="Tim Tipton" userId="9b1a452f0d18dcd4" providerId="LiveId" clId="{131F1080-8AF8-435F-BB22-1CC82E62643F}" dt="2026-07-29T20:45:04.249" v="2860" actId="14100"/>
          <ac:picMkLst>
            <pc:docMk/>
            <pc:sldMk cId="2719447703" sldId="2147479353"/>
            <ac:picMk id="18" creationId="{5F6CD5DD-EA01-9CA8-DD6C-95046ECA463C}"/>
          </ac:picMkLst>
        </pc:picChg>
      </pc:sldChg>
      <pc:sldChg chg="addSp delSp modSp add mod">
        <pc:chgData name="Tim Tipton" userId="9b1a452f0d18dcd4" providerId="LiveId" clId="{131F1080-8AF8-435F-BB22-1CC82E62643F}" dt="2026-07-29T20:58:29.526" v="3002"/>
        <pc:sldMkLst>
          <pc:docMk/>
          <pc:sldMk cId="1006659905" sldId="2147479354"/>
        </pc:sldMkLst>
        <pc:spChg chg="mod">
          <ac:chgData name="Tim Tipton" userId="9b1a452f0d18dcd4" providerId="LiveId" clId="{131F1080-8AF8-435F-BB22-1CC82E62643F}" dt="2026-07-29T20:58:29.526" v="3002"/>
          <ac:spMkLst>
            <pc:docMk/>
            <pc:sldMk cId="1006659905" sldId="2147479354"/>
            <ac:spMk id="3" creationId="{AE09D9B2-1D74-7BB4-0411-42A784292AD3}"/>
          </ac:spMkLst>
        </pc:spChg>
        <pc:picChg chg="add mod">
          <ac:chgData name="Tim Tipton" userId="9b1a452f0d18dcd4" providerId="LiveId" clId="{131F1080-8AF8-435F-BB22-1CC82E62643F}" dt="2026-07-29T20:40:24.650" v="2843" actId="14100"/>
          <ac:picMkLst>
            <pc:docMk/>
            <pc:sldMk cId="1006659905" sldId="2147479354"/>
            <ac:picMk id="5" creationId="{FA0622D5-FFE6-5F94-A859-F476FF63BD05}"/>
          </ac:picMkLst>
        </pc:picChg>
        <pc:picChg chg="mod">
          <ac:chgData name="Tim Tipton" userId="9b1a452f0d18dcd4" providerId="LiveId" clId="{131F1080-8AF8-435F-BB22-1CC82E62643F}" dt="2026-07-29T20:46:35.743" v="2871" actId="1076"/>
          <ac:picMkLst>
            <pc:docMk/>
            <pc:sldMk cId="1006659905" sldId="2147479354"/>
            <ac:picMk id="13" creationId="{6753A400-4C69-3476-0CED-5E5C5782137A}"/>
          </ac:picMkLst>
        </pc:picChg>
        <pc:picChg chg="add">
          <ac:chgData name="Tim Tipton" userId="9b1a452f0d18dcd4" providerId="LiveId" clId="{131F1080-8AF8-435F-BB22-1CC82E62643F}" dt="2026-07-29T20:46:13.479" v="2870" actId="22"/>
          <ac:picMkLst>
            <pc:docMk/>
            <pc:sldMk cId="1006659905" sldId="2147479354"/>
            <ac:picMk id="14" creationId="{21E24927-1C1B-0916-0B93-1F1A3893102B}"/>
          </ac:picMkLst>
        </pc:picChg>
      </pc:sldChg>
      <pc:sldChg chg="addSp delSp modSp add mod">
        <pc:chgData name="Tim Tipton" userId="9b1a452f0d18dcd4" providerId="LiveId" clId="{131F1080-8AF8-435F-BB22-1CC82E62643F}" dt="2026-07-29T21:02:28.526" v="3076" actId="14100"/>
        <pc:sldMkLst>
          <pc:docMk/>
          <pc:sldMk cId="550084047" sldId="2147479355"/>
        </pc:sldMkLst>
        <pc:spChg chg="mod">
          <ac:chgData name="Tim Tipton" userId="9b1a452f0d18dcd4" providerId="LiveId" clId="{131F1080-8AF8-435F-BB22-1CC82E62643F}" dt="2026-07-29T21:02:08.660" v="3071" actId="20577"/>
          <ac:spMkLst>
            <pc:docMk/>
            <pc:sldMk cId="550084047" sldId="2147479355"/>
            <ac:spMk id="3" creationId="{DD212C0A-6EDE-36DF-E0C2-F3F0E14D19B9}"/>
          </ac:spMkLst>
        </pc:spChg>
        <pc:picChg chg="add mod modCrop">
          <ac:chgData name="Tim Tipton" userId="9b1a452f0d18dcd4" providerId="LiveId" clId="{131F1080-8AF8-435F-BB22-1CC82E62643F}" dt="2026-07-29T20:45:55.754" v="2867"/>
          <ac:picMkLst>
            <pc:docMk/>
            <pc:sldMk cId="550084047" sldId="2147479355"/>
            <ac:picMk id="5" creationId="{B20B1BA6-AD46-8D26-45F0-4C7C8E6D22EC}"/>
          </ac:picMkLst>
        </pc:picChg>
        <pc:picChg chg="add mod">
          <ac:chgData name="Tim Tipton" userId="9b1a452f0d18dcd4" providerId="LiveId" clId="{131F1080-8AF8-435F-BB22-1CC82E62643F}" dt="2026-07-29T21:02:28.526" v="3076" actId="14100"/>
          <ac:picMkLst>
            <pc:docMk/>
            <pc:sldMk cId="550084047" sldId="2147479355"/>
            <ac:picMk id="11" creationId="{AE204C35-644D-27F6-8505-7D18E8D1D796}"/>
          </ac:picMkLst>
        </pc:picChg>
        <pc:picChg chg="mod">
          <ac:chgData name="Tim Tipton" userId="9b1a452f0d18dcd4" providerId="LiveId" clId="{131F1080-8AF8-435F-BB22-1CC82E62643F}" dt="2026-07-29T20:45:44.210" v="2866" actId="1076"/>
          <ac:picMkLst>
            <pc:docMk/>
            <pc:sldMk cId="550084047" sldId="2147479355"/>
            <ac:picMk id="13" creationId="{0535AB7C-7BB2-2387-EF7A-DBB2FB4118EC}"/>
          </ac:picMkLst>
        </pc:picChg>
      </pc:sldChg>
      <pc:sldChg chg="addSp delSp modSp add mod">
        <pc:chgData name="Tim Tipton" userId="9b1a452f0d18dcd4" providerId="LiveId" clId="{131F1080-8AF8-435F-BB22-1CC82E62643F}" dt="2026-07-29T21:05:00.626" v="3132" actId="14100"/>
        <pc:sldMkLst>
          <pc:docMk/>
          <pc:sldMk cId="3028831484" sldId="2147479356"/>
        </pc:sldMkLst>
        <pc:spChg chg="mod">
          <ac:chgData name="Tim Tipton" userId="9b1a452f0d18dcd4" providerId="LiveId" clId="{131F1080-8AF8-435F-BB22-1CC82E62643F}" dt="2026-07-29T21:04:40.305" v="3128" actId="20577"/>
          <ac:spMkLst>
            <pc:docMk/>
            <pc:sldMk cId="3028831484" sldId="2147479356"/>
            <ac:spMk id="3" creationId="{171AF581-7F94-9DE5-E31A-B65DFCF574C8}"/>
          </ac:spMkLst>
        </pc:spChg>
        <pc:picChg chg="add mod">
          <ac:chgData name="Tim Tipton" userId="9b1a452f0d18dcd4" providerId="LiveId" clId="{131F1080-8AF8-435F-BB22-1CC82E62643F}" dt="2026-07-29T21:05:00.626" v="3132" actId="14100"/>
          <ac:picMkLst>
            <pc:docMk/>
            <pc:sldMk cId="3028831484" sldId="2147479356"/>
            <ac:picMk id="11" creationId="{DC339E3B-FE85-875F-DA63-88E67AE71773}"/>
          </ac:picMkLst>
        </pc:picChg>
        <pc:picChg chg="mod">
          <ac:chgData name="Tim Tipton" userId="9b1a452f0d18dcd4" providerId="LiveId" clId="{131F1080-8AF8-435F-BB22-1CC82E62643F}" dt="2026-07-29T20:46:50.441" v="2873" actId="14826"/>
          <ac:picMkLst>
            <pc:docMk/>
            <pc:sldMk cId="3028831484" sldId="2147479356"/>
            <ac:picMk id="13" creationId="{105EB9BA-9F9A-2C61-7AE2-D7CF16D9605B}"/>
          </ac:picMkLst>
        </pc:picChg>
      </pc:sldChg>
      <pc:sldChg chg="addSp delSp modSp add mod">
        <pc:chgData name="Tim Tipton" userId="9b1a452f0d18dcd4" providerId="LiveId" clId="{131F1080-8AF8-435F-BB22-1CC82E62643F}" dt="2026-07-29T21:06:08.164" v="3170" actId="1036"/>
        <pc:sldMkLst>
          <pc:docMk/>
          <pc:sldMk cId="3663059870" sldId="2147479357"/>
        </pc:sldMkLst>
        <pc:spChg chg="mod">
          <ac:chgData name="Tim Tipton" userId="9b1a452f0d18dcd4" providerId="LiveId" clId="{131F1080-8AF8-435F-BB22-1CC82E62643F}" dt="2026-07-29T21:05:48.588" v="3158" actId="20577"/>
          <ac:spMkLst>
            <pc:docMk/>
            <pc:sldMk cId="3663059870" sldId="2147479357"/>
            <ac:spMk id="3" creationId="{2ACD5145-6015-46D6-B239-D3E9CD902771}"/>
          </ac:spMkLst>
        </pc:spChg>
        <pc:picChg chg="add mod">
          <ac:chgData name="Tim Tipton" userId="9b1a452f0d18dcd4" providerId="LiveId" clId="{131F1080-8AF8-435F-BB22-1CC82E62643F}" dt="2026-07-29T21:06:08.164" v="3170" actId="1036"/>
          <ac:picMkLst>
            <pc:docMk/>
            <pc:sldMk cId="3663059870" sldId="2147479357"/>
            <ac:picMk id="11" creationId="{05A0DD26-A1CB-392A-39E4-42BEB6058E0A}"/>
          </ac:picMkLst>
        </pc:picChg>
        <pc:picChg chg="mod">
          <ac:chgData name="Tim Tipton" userId="9b1a452f0d18dcd4" providerId="LiveId" clId="{131F1080-8AF8-435F-BB22-1CC82E62643F}" dt="2026-07-29T20:48:04.754" v="2882" actId="14826"/>
          <ac:picMkLst>
            <pc:docMk/>
            <pc:sldMk cId="3663059870" sldId="2147479357"/>
            <ac:picMk id="13" creationId="{FAA28E23-26EA-D8C2-BBFF-DB8471D066CC}"/>
          </ac:picMkLst>
        </pc:picChg>
      </pc:sldChg>
      <pc:sldChg chg="addSp delSp modSp add mod">
        <pc:chgData name="Tim Tipton" userId="9b1a452f0d18dcd4" providerId="LiveId" clId="{131F1080-8AF8-435F-BB22-1CC82E62643F}" dt="2026-07-29T21:07:54.455" v="3202" actId="1038"/>
        <pc:sldMkLst>
          <pc:docMk/>
          <pc:sldMk cId="3370800916" sldId="2147479358"/>
        </pc:sldMkLst>
        <pc:spChg chg="mod">
          <ac:chgData name="Tim Tipton" userId="9b1a452f0d18dcd4" providerId="LiveId" clId="{131F1080-8AF8-435F-BB22-1CC82E62643F}" dt="2026-07-29T21:07:35.012" v="3196" actId="20577"/>
          <ac:spMkLst>
            <pc:docMk/>
            <pc:sldMk cId="3370800916" sldId="2147479358"/>
            <ac:spMk id="3" creationId="{686B455A-9401-94D4-FB1B-7AEC2D4459C3}"/>
          </ac:spMkLst>
        </pc:spChg>
        <pc:picChg chg="add mod">
          <ac:chgData name="Tim Tipton" userId="9b1a452f0d18dcd4" providerId="LiveId" clId="{131F1080-8AF8-435F-BB22-1CC82E62643F}" dt="2026-07-29T21:07:54.455" v="3202" actId="1038"/>
          <ac:picMkLst>
            <pc:docMk/>
            <pc:sldMk cId="3370800916" sldId="2147479358"/>
            <ac:picMk id="11" creationId="{53D93245-6DCF-63EF-23C1-0895285E18CC}"/>
          </ac:picMkLst>
        </pc:picChg>
        <pc:picChg chg="mod">
          <ac:chgData name="Tim Tipton" userId="9b1a452f0d18dcd4" providerId="LiveId" clId="{131F1080-8AF8-435F-BB22-1CC82E62643F}" dt="2026-07-29T20:51:31.223" v="2943" actId="14826"/>
          <ac:picMkLst>
            <pc:docMk/>
            <pc:sldMk cId="3370800916" sldId="2147479358"/>
            <ac:picMk id="13" creationId="{BA04A5E7-8F98-02B6-6F38-E0ADB0340FFD}"/>
          </ac:picMkLst>
        </pc:picChg>
      </pc:sldChg>
      <pc:sldChg chg="addSp delSp modSp add mod">
        <pc:chgData name="Tim Tipton" userId="9b1a452f0d18dcd4" providerId="LiveId" clId="{131F1080-8AF8-435F-BB22-1CC82E62643F}" dt="2026-07-29T21:09:37.268" v="3254" actId="14100"/>
        <pc:sldMkLst>
          <pc:docMk/>
          <pc:sldMk cId="4036449763" sldId="2147479359"/>
        </pc:sldMkLst>
        <pc:spChg chg="mod">
          <ac:chgData name="Tim Tipton" userId="9b1a452f0d18dcd4" providerId="LiveId" clId="{131F1080-8AF8-435F-BB22-1CC82E62643F}" dt="2026-07-29T21:08:32.316" v="3228" actId="20577"/>
          <ac:spMkLst>
            <pc:docMk/>
            <pc:sldMk cId="4036449763" sldId="2147479359"/>
            <ac:spMk id="3" creationId="{0040160B-4C37-5C39-977B-5B5194A22185}"/>
          </ac:spMkLst>
        </pc:spChg>
        <pc:picChg chg="mod">
          <ac:chgData name="Tim Tipton" userId="9b1a452f0d18dcd4" providerId="LiveId" clId="{131F1080-8AF8-435F-BB22-1CC82E62643F}" dt="2026-07-29T20:52:07.877" v="2951" actId="1076"/>
          <ac:picMkLst>
            <pc:docMk/>
            <pc:sldMk cId="4036449763" sldId="2147479359"/>
            <ac:picMk id="13" creationId="{C3561EB5-891D-B724-9998-0AC3B4392705}"/>
          </ac:picMkLst>
        </pc:picChg>
        <pc:picChg chg="add mod">
          <ac:chgData name="Tim Tipton" userId="9b1a452f0d18dcd4" providerId="LiveId" clId="{131F1080-8AF8-435F-BB22-1CC82E62643F}" dt="2026-07-29T21:09:37.268" v="3254" actId="14100"/>
          <ac:picMkLst>
            <pc:docMk/>
            <pc:sldMk cId="4036449763" sldId="2147479359"/>
            <ac:picMk id="15" creationId="{EB50DAEB-726D-E3F2-8F80-283AF7DCE65E}"/>
          </ac:picMkLst>
        </pc:picChg>
      </pc:sldChg>
      <pc:sldChg chg="addSp delSp modSp add mod">
        <pc:chgData name="Tim Tipton" userId="9b1a452f0d18dcd4" providerId="LiveId" clId="{131F1080-8AF8-435F-BB22-1CC82E62643F}" dt="2026-07-29T20:58:47.432" v="3007"/>
        <pc:sldMkLst>
          <pc:docMk/>
          <pc:sldMk cId="4149174446" sldId="2147479360"/>
        </pc:sldMkLst>
        <pc:spChg chg="mod">
          <ac:chgData name="Tim Tipton" userId="9b1a452f0d18dcd4" providerId="LiveId" clId="{131F1080-8AF8-435F-BB22-1CC82E62643F}" dt="2026-07-29T20:58:47.432" v="3007"/>
          <ac:spMkLst>
            <pc:docMk/>
            <pc:sldMk cId="4149174446" sldId="2147479360"/>
            <ac:spMk id="3" creationId="{08EE2C0A-B159-8BA3-23CE-749AAC6C7694}"/>
          </ac:spMkLst>
        </pc:spChg>
        <pc:picChg chg="add mod">
          <ac:chgData name="Tim Tipton" userId="9b1a452f0d18dcd4" providerId="LiveId" clId="{131F1080-8AF8-435F-BB22-1CC82E62643F}" dt="2026-07-29T20:52:58.127" v="2961" actId="14100"/>
          <ac:picMkLst>
            <pc:docMk/>
            <pc:sldMk cId="4149174446" sldId="2147479360"/>
            <ac:picMk id="6" creationId="{77666EA7-32E9-D6A4-04C0-B8095887B137}"/>
          </ac:picMkLst>
        </pc:picChg>
        <pc:picChg chg="mod">
          <ac:chgData name="Tim Tipton" userId="9b1a452f0d18dcd4" providerId="LiveId" clId="{131F1080-8AF8-435F-BB22-1CC82E62643F}" dt="2026-07-29T20:52:43.978" v="2957" actId="14826"/>
          <ac:picMkLst>
            <pc:docMk/>
            <pc:sldMk cId="4149174446" sldId="2147479360"/>
            <ac:picMk id="13" creationId="{8FCFE544-B064-0E62-6146-0A4E513B4E19}"/>
          </ac:picMkLst>
        </pc:picChg>
      </pc:sldChg>
      <pc:sldChg chg="addSp delSp modSp add mod">
        <pc:chgData name="Tim Tipton" userId="9b1a452f0d18dcd4" providerId="LiveId" clId="{131F1080-8AF8-435F-BB22-1CC82E62643F}" dt="2026-07-29T20:58:49.788" v="3008"/>
        <pc:sldMkLst>
          <pc:docMk/>
          <pc:sldMk cId="4067505954" sldId="2147479361"/>
        </pc:sldMkLst>
        <pc:spChg chg="mod">
          <ac:chgData name="Tim Tipton" userId="9b1a452f0d18dcd4" providerId="LiveId" clId="{131F1080-8AF8-435F-BB22-1CC82E62643F}" dt="2026-07-29T20:58:49.788" v="3008"/>
          <ac:spMkLst>
            <pc:docMk/>
            <pc:sldMk cId="4067505954" sldId="2147479361"/>
            <ac:spMk id="3" creationId="{B3DBC71E-148D-D7C4-DE1D-6ACE8D95D1C4}"/>
          </ac:spMkLst>
        </pc:spChg>
        <pc:picChg chg="add mod">
          <ac:chgData name="Tim Tipton" userId="9b1a452f0d18dcd4" providerId="LiveId" clId="{131F1080-8AF8-435F-BB22-1CC82E62643F}" dt="2026-07-29T20:53:25.719" v="2967" actId="14100"/>
          <ac:picMkLst>
            <pc:docMk/>
            <pc:sldMk cId="4067505954" sldId="2147479361"/>
            <ac:picMk id="5" creationId="{E5B63D4D-2710-EE7D-CEDE-31FE45698B19}"/>
          </ac:picMkLst>
        </pc:picChg>
        <pc:picChg chg="mod">
          <ac:chgData name="Tim Tipton" userId="9b1a452f0d18dcd4" providerId="LiveId" clId="{131F1080-8AF8-435F-BB22-1CC82E62643F}" dt="2026-07-29T20:53:12.859" v="2964" actId="14826"/>
          <ac:picMkLst>
            <pc:docMk/>
            <pc:sldMk cId="4067505954" sldId="2147479361"/>
            <ac:picMk id="13" creationId="{8419BF87-B9F0-B45E-29F0-BC479A3615E5}"/>
          </ac:picMkLst>
        </pc:picChg>
      </pc:sldChg>
      <pc:sldChg chg="addSp delSp modSp add mod">
        <pc:chgData name="Tim Tipton" userId="9b1a452f0d18dcd4" providerId="LiveId" clId="{131F1080-8AF8-435F-BB22-1CC82E62643F}" dt="2026-07-29T20:58:53.588" v="3009"/>
        <pc:sldMkLst>
          <pc:docMk/>
          <pc:sldMk cId="2991030449" sldId="2147479362"/>
        </pc:sldMkLst>
        <pc:spChg chg="mod">
          <ac:chgData name="Tim Tipton" userId="9b1a452f0d18dcd4" providerId="LiveId" clId="{131F1080-8AF8-435F-BB22-1CC82E62643F}" dt="2026-07-29T20:58:53.588" v="3009"/>
          <ac:spMkLst>
            <pc:docMk/>
            <pc:sldMk cId="2991030449" sldId="2147479362"/>
            <ac:spMk id="3" creationId="{47D1783B-6927-E907-62F8-A2F4003D25E1}"/>
          </ac:spMkLst>
        </pc:spChg>
        <pc:picChg chg="add mod">
          <ac:chgData name="Tim Tipton" userId="9b1a452f0d18dcd4" providerId="LiveId" clId="{131F1080-8AF8-435F-BB22-1CC82E62643F}" dt="2026-07-29T20:53:59.927" v="2977" actId="14100"/>
          <ac:picMkLst>
            <pc:docMk/>
            <pc:sldMk cId="2991030449" sldId="2147479362"/>
            <ac:picMk id="6" creationId="{5BB2639E-81F9-5C8F-6344-47C916DE5F3F}"/>
          </ac:picMkLst>
        </pc:picChg>
        <pc:picChg chg="mod">
          <ac:chgData name="Tim Tipton" userId="9b1a452f0d18dcd4" providerId="LiveId" clId="{131F1080-8AF8-435F-BB22-1CC82E62643F}" dt="2026-07-29T20:53:46.264" v="2973" actId="1076"/>
          <ac:picMkLst>
            <pc:docMk/>
            <pc:sldMk cId="2991030449" sldId="2147479362"/>
            <ac:picMk id="13" creationId="{E9422424-64B6-F111-6E53-19D28E9CC1B0}"/>
          </ac:picMkLst>
        </pc:picChg>
      </pc:sldChg>
      <pc:sldChg chg="addSp delSp modSp add mod ord">
        <pc:chgData name="Tim Tipton" userId="9b1a452f0d18dcd4" providerId="LiveId" clId="{131F1080-8AF8-435F-BB22-1CC82E62643F}" dt="2026-07-29T21:00:15.899" v="3029"/>
        <pc:sldMkLst>
          <pc:docMk/>
          <pc:sldMk cId="1236239101" sldId="2147479363"/>
        </pc:sldMkLst>
        <pc:spChg chg="mod">
          <ac:chgData name="Tim Tipton" userId="9b1a452f0d18dcd4" providerId="LiveId" clId="{131F1080-8AF8-435F-BB22-1CC82E62643F}" dt="2026-07-29T20:59:48.037" v="3022" actId="20577"/>
          <ac:spMkLst>
            <pc:docMk/>
            <pc:sldMk cId="1236239101" sldId="2147479363"/>
            <ac:spMk id="3" creationId="{304CCFA6-C2ED-79BC-CF05-6D376BCBA0E0}"/>
          </ac:spMkLst>
        </pc:spChg>
        <pc:picChg chg="add mod">
          <ac:chgData name="Tim Tipton" userId="9b1a452f0d18dcd4" providerId="LiveId" clId="{131F1080-8AF8-435F-BB22-1CC82E62643F}" dt="2026-07-29T21:00:06.192" v="3026" actId="14100"/>
          <ac:picMkLst>
            <pc:docMk/>
            <pc:sldMk cId="1236239101" sldId="2147479363"/>
            <ac:picMk id="5" creationId="{09F7CBFD-ADC3-DAFB-38D7-FCB7C7C84E29}"/>
          </ac:picMkLst>
        </pc:picChg>
      </pc:sldChg>
      <pc:sldChg chg="addSp delSp modSp add mod">
        <pc:chgData name="Tim Tipton" userId="9b1a452f0d18dcd4" providerId="LiveId" clId="{131F1080-8AF8-435F-BB22-1CC82E62643F}" dt="2026-07-29T21:00:59.729" v="3045" actId="14100"/>
        <pc:sldMkLst>
          <pc:docMk/>
          <pc:sldMk cId="1858765132" sldId="2147479364"/>
        </pc:sldMkLst>
        <pc:spChg chg="mod">
          <ac:chgData name="Tim Tipton" userId="9b1a452f0d18dcd4" providerId="LiveId" clId="{131F1080-8AF8-435F-BB22-1CC82E62643F}" dt="2026-07-29T21:00:21.014" v="3037" actId="20577"/>
          <ac:spMkLst>
            <pc:docMk/>
            <pc:sldMk cId="1858765132" sldId="2147479364"/>
            <ac:spMk id="3" creationId="{18E58C60-C35A-0CBD-78E3-CE9CA46C1BCA}"/>
          </ac:spMkLst>
        </pc:spChg>
        <pc:picChg chg="add mod">
          <ac:chgData name="Tim Tipton" userId="9b1a452f0d18dcd4" providerId="LiveId" clId="{131F1080-8AF8-435F-BB22-1CC82E62643F}" dt="2026-07-29T21:00:59.729" v="3045" actId="14100"/>
          <ac:picMkLst>
            <pc:docMk/>
            <pc:sldMk cId="1858765132" sldId="2147479364"/>
            <ac:picMk id="11" creationId="{D0AA589A-5411-D90A-E673-04AEDD866AB6}"/>
          </ac:picMkLst>
        </pc:picChg>
      </pc:sldChg>
      <pc:sldChg chg="addSp delSp modSp add mod">
        <pc:chgData name="Tim Tipton" userId="9b1a452f0d18dcd4" providerId="LiveId" clId="{131F1080-8AF8-435F-BB22-1CC82E62643F}" dt="2026-07-29T21:01:57.107" v="3058" actId="20577"/>
        <pc:sldMkLst>
          <pc:docMk/>
          <pc:sldMk cId="2663470976" sldId="2147479365"/>
        </pc:sldMkLst>
        <pc:spChg chg="mod">
          <ac:chgData name="Tim Tipton" userId="9b1a452f0d18dcd4" providerId="LiveId" clId="{131F1080-8AF8-435F-BB22-1CC82E62643F}" dt="2026-07-29T21:01:57.107" v="3058" actId="20577"/>
          <ac:spMkLst>
            <pc:docMk/>
            <pc:sldMk cId="2663470976" sldId="2147479365"/>
            <ac:spMk id="3" creationId="{01340DF3-1ED4-499D-9247-AAB10513E314}"/>
          </ac:spMkLst>
        </pc:spChg>
        <pc:picChg chg="add mod">
          <ac:chgData name="Tim Tipton" userId="9b1a452f0d18dcd4" providerId="LiveId" clId="{131F1080-8AF8-435F-BB22-1CC82E62643F}" dt="2026-07-29T21:01:50.468" v="3050" actId="14100"/>
          <ac:picMkLst>
            <pc:docMk/>
            <pc:sldMk cId="2663470976" sldId="2147479365"/>
            <ac:picMk id="6" creationId="{6BAC66DB-03A4-605B-F7EB-7A75AF54A5A7}"/>
          </ac:picMkLst>
        </pc:picChg>
      </pc:sldChg>
      <pc:sldChg chg="add">
        <pc:chgData name="Tim Tipton" userId="9b1a452f0d18dcd4" providerId="LiveId" clId="{131F1080-8AF8-435F-BB22-1CC82E62643F}" dt="2026-07-29T21:02:03.860" v="3059" actId="2890"/>
        <pc:sldMkLst>
          <pc:docMk/>
          <pc:sldMk cId="2525638982" sldId="2147479366"/>
        </pc:sldMkLst>
      </pc:sldChg>
      <pc:sldChg chg="addSp delSp modSp add mod ord">
        <pc:chgData name="Tim Tipton" userId="9b1a452f0d18dcd4" providerId="LiveId" clId="{131F1080-8AF8-435F-BB22-1CC82E62643F}" dt="2026-07-29T21:03:52.653" v="3100"/>
        <pc:sldMkLst>
          <pc:docMk/>
          <pc:sldMk cId="3063640239" sldId="2147479367"/>
        </pc:sldMkLst>
        <pc:spChg chg="mod">
          <ac:chgData name="Tim Tipton" userId="9b1a452f0d18dcd4" providerId="LiveId" clId="{131F1080-8AF8-435F-BB22-1CC82E62643F}" dt="2026-07-29T21:03:30.493" v="3089" actId="20577"/>
          <ac:spMkLst>
            <pc:docMk/>
            <pc:sldMk cId="3063640239" sldId="2147479367"/>
            <ac:spMk id="3" creationId="{40FCE340-F062-EB67-C07A-E3CA9A54373C}"/>
          </ac:spMkLst>
        </pc:spChg>
        <pc:picChg chg="add mod">
          <ac:chgData name="Tim Tipton" userId="9b1a452f0d18dcd4" providerId="LiveId" clId="{131F1080-8AF8-435F-BB22-1CC82E62643F}" dt="2026-07-29T21:03:49.466" v="3098" actId="1036"/>
          <ac:picMkLst>
            <pc:docMk/>
            <pc:sldMk cId="3063640239" sldId="2147479367"/>
            <ac:picMk id="6" creationId="{BA59350A-2E81-55F4-4FDF-D0894D6DDE2F}"/>
          </ac:picMkLst>
        </pc:picChg>
      </pc:sldChg>
      <pc:sldChg chg="addSp delSp modSp add mod">
        <pc:chgData name="Tim Tipton" userId="9b1a452f0d18dcd4" providerId="LiveId" clId="{131F1080-8AF8-435F-BB22-1CC82E62643F}" dt="2026-07-29T21:04:17.607" v="3115" actId="14100"/>
        <pc:sldMkLst>
          <pc:docMk/>
          <pc:sldMk cId="3582710248" sldId="2147479368"/>
        </pc:sldMkLst>
        <pc:spChg chg="mod">
          <ac:chgData name="Tim Tipton" userId="9b1a452f0d18dcd4" providerId="LiveId" clId="{131F1080-8AF8-435F-BB22-1CC82E62643F}" dt="2026-07-29T21:04:00.438" v="3111" actId="20577"/>
          <ac:spMkLst>
            <pc:docMk/>
            <pc:sldMk cId="3582710248" sldId="2147479368"/>
            <ac:spMk id="3" creationId="{970408F0-D90C-CCF4-78D3-B8BBE910CF22}"/>
          </ac:spMkLst>
        </pc:spChg>
        <pc:picChg chg="add mod">
          <ac:chgData name="Tim Tipton" userId="9b1a452f0d18dcd4" providerId="LiveId" clId="{131F1080-8AF8-435F-BB22-1CC82E62643F}" dt="2026-07-29T21:04:17.607" v="3115" actId="14100"/>
          <ac:picMkLst>
            <pc:docMk/>
            <pc:sldMk cId="3582710248" sldId="2147479368"/>
            <ac:picMk id="6" creationId="{771179BD-7F54-2064-BBEB-7F6118457D54}"/>
          </ac:picMkLst>
        </pc:picChg>
      </pc:sldChg>
      <pc:sldChg chg="add">
        <pc:chgData name="Tim Tipton" userId="9b1a452f0d18dcd4" providerId="LiveId" clId="{131F1080-8AF8-435F-BB22-1CC82E62643F}" dt="2026-07-29T21:04:34.436" v="3116" actId="2890"/>
        <pc:sldMkLst>
          <pc:docMk/>
          <pc:sldMk cId="2476420436" sldId="2147479369"/>
        </pc:sldMkLst>
      </pc:sldChg>
      <pc:sldChg chg="addSp delSp modSp add mod">
        <pc:chgData name="Tim Tipton" userId="9b1a452f0d18dcd4" providerId="LiveId" clId="{131F1080-8AF8-435F-BB22-1CC82E62643F}" dt="2026-07-29T21:05:31.854" v="3145" actId="14100"/>
        <pc:sldMkLst>
          <pc:docMk/>
          <pc:sldMk cId="2337868193" sldId="2147479370"/>
        </pc:sldMkLst>
        <pc:spChg chg="mod">
          <ac:chgData name="Tim Tipton" userId="9b1a452f0d18dcd4" providerId="LiveId" clId="{131F1080-8AF8-435F-BB22-1CC82E62643F}" dt="2026-07-29T21:05:15.701" v="3141" actId="20577"/>
          <ac:spMkLst>
            <pc:docMk/>
            <pc:sldMk cId="2337868193" sldId="2147479370"/>
            <ac:spMk id="3" creationId="{D3D41EF8-3F66-8639-A9CE-2B36B6F59E89}"/>
          </ac:spMkLst>
        </pc:spChg>
        <pc:picChg chg="add mod">
          <ac:chgData name="Tim Tipton" userId="9b1a452f0d18dcd4" providerId="LiveId" clId="{131F1080-8AF8-435F-BB22-1CC82E62643F}" dt="2026-07-29T21:05:31.854" v="3145" actId="14100"/>
          <ac:picMkLst>
            <pc:docMk/>
            <pc:sldMk cId="2337868193" sldId="2147479370"/>
            <ac:picMk id="5" creationId="{C3981A42-3FF6-AF03-8660-A026487BA948}"/>
          </ac:picMkLst>
        </pc:picChg>
      </pc:sldChg>
      <pc:sldChg chg="add">
        <pc:chgData name="Tim Tipton" userId="9b1a452f0d18dcd4" providerId="LiveId" clId="{131F1080-8AF8-435F-BB22-1CC82E62643F}" dt="2026-07-29T21:05:43.772" v="3146" actId="2890"/>
        <pc:sldMkLst>
          <pc:docMk/>
          <pc:sldMk cId="3208385374" sldId="2147479371"/>
        </pc:sldMkLst>
      </pc:sldChg>
      <pc:sldChg chg="addSp delSp modSp add mod">
        <pc:chgData name="Tim Tipton" userId="9b1a452f0d18dcd4" providerId="LiveId" clId="{131F1080-8AF8-435F-BB22-1CC82E62643F}" dt="2026-07-29T21:06:47.168" v="3183" actId="14100"/>
        <pc:sldMkLst>
          <pc:docMk/>
          <pc:sldMk cId="4238863911" sldId="2147479372"/>
        </pc:sldMkLst>
        <pc:spChg chg="mod">
          <ac:chgData name="Tim Tipton" userId="9b1a452f0d18dcd4" providerId="LiveId" clId="{131F1080-8AF8-435F-BB22-1CC82E62643F}" dt="2026-07-29T21:06:20.390" v="3180" actId="20577"/>
          <ac:spMkLst>
            <pc:docMk/>
            <pc:sldMk cId="4238863911" sldId="2147479372"/>
            <ac:spMk id="3" creationId="{FF9FAAFF-BFB5-9FB6-6B94-36C5CD3CDED5}"/>
          </ac:spMkLst>
        </pc:spChg>
        <pc:picChg chg="add mod">
          <ac:chgData name="Tim Tipton" userId="9b1a452f0d18dcd4" providerId="LiveId" clId="{131F1080-8AF8-435F-BB22-1CC82E62643F}" dt="2026-07-29T21:06:47.168" v="3183" actId="14100"/>
          <ac:picMkLst>
            <pc:docMk/>
            <pc:sldMk cId="4238863911" sldId="2147479372"/>
            <ac:picMk id="6" creationId="{E3399E6B-224A-D984-CE3C-CBDCB56A4A14}"/>
          </ac:picMkLst>
        </pc:picChg>
      </pc:sldChg>
      <pc:sldChg chg="add">
        <pc:chgData name="Tim Tipton" userId="9b1a452f0d18dcd4" providerId="LiveId" clId="{131F1080-8AF8-435F-BB22-1CC82E62643F}" dt="2026-07-29T21:07:29.465" v="3184" actId="2890"/>
        <pc:sldMkLst>
          <pc:docMk/>
          <pc:sldMk cId="1200094318" sldId="2147479373"/>
        </pc:sldMkLst>
      </pc:sldChg>
      <pc:sldChg chg="addSp delSp modSp add mod">
        <pc:chgData name="Tim Tipton" userId="9b1a452f0d18dcd4" providerId="LiveId" clId="{131F1080-8AF8-435F-BB22-1CC82E62643F}" dt="2026-07-29T21:08:21.041" v="3215" actId="14100"/>
        <pc:sldMkLst>
          <pc:docMk/>
          <pc:sldMk cId="1269213578" sldId="2147479374"/>
        </pc:sldMkLst>
        <pc:spChg chg="mod">
          <ac:chgData name="Tim Tipton" userId="9b1a452f0d18dcd4" providerId="LiveId" clId="{131F1080-8AF8-435F-BB22-1CC82E62643F}" dt="2026-07-29T21:08:05.135" v="3211" actId="20577"/>
          <ac:spMkLst>
            <pc:docMk/>
            <pc:sldMk cId="1269213578" sldId="2147479374"/>
            <ac:spMk id="3" creationId="{B590D778-3AD0-C919-65E6-896770A3CAE0}"/>
          </ac:spMkLst>
        </pc:spChg>
        <pc:picChg chg="add mod">
          <ac:chgData name="Tim Tipton" userId="9b1a452f0d18dcd4" providerId="LiveId" clId="{131F1080-8AF8-435F-BB22-1CC82E62643F}" dt="2026-07-29T21:08:21.041" v="3215" actId="14100"/>
          <ac:picMkLst>
            <pc:docMk/>
            <pc:sldMk cId="1269213578" sldId="2147479374"/>
            <ac:picMk id="5" creationId="{DF321549-EF78-F58D-580D-A213BAFF7AF9}"/>
          </ac:picMkLst>
        </pc:picChg>
      </pc:sldChg>
      <pc:sldChg chg="add">
        <pc:chgData name="Tim Tipton" userId="9b1a452f0d18dcd4" providerId="LiveId" clId="{131F1080-8AF8-435F-BB22-1CC82E62643F}" dt="2026-07-29T21:08:27.396" v="3216" actId="2890"/>
        <pc:sldMkLst>
          <pc:docMk/>
          <pc:sldMk cId="3124754057" sldId="2147479375"/>
        </pc:sldMkLst>
      </pc:sldChg>
      <pc:sldChg chg="addSp delSp modSp add mod ord">
        <pc:chgData name="Tim Tipton" userId="9b1a452f0d18dcd4" providerId="LiveId" clId="{131F1080-8AF8-435F-BB22-1CC82E62643F}" dt="2026-07-29T21:09:22.508" v="3251" actId="14100"/>
        <pc:sldMkLst>
          <pc:docMk/>
          <pc:sldMk cId="939320605" sldId="2147479376"/>
        </pc:sldMkLst>
        <pc:spChg chg="mod">
          <ac:chgData name="Tim Tipton" userId="9b1a452f0d18dcd4" providerId="LiveId" clId="{131F1080-8AF8-435F-BB22-1CC82E62643F}" dt="2026-07-29T21:08:50.666" v="3244" actId="20577"/>
          <ac:spMkLst>
            <pc:docMk/>
            <pc:sldMk cId="939320605" sldId="2147479376"/>
            <ac:spMk id="3" creationId="{B1B679DD-C64D-807B-E62E-DB8C591575D7}"/>
          </ac:spMkLst>
        </pc:spChg>
        <pc:picChg chg="add mod">
          <ac:chgData name="Tim Tipton" userId="9b1a452f0d18dcd4" providerId="LiveId" clId="{131F1080-8AF8-435F-BB22-1CC82E62643F}" dt="2026-07-29T21:09:22.508" v="3251" actId="14100"/>
          <ac:picMkLst>
            <pc:docMk/>
            <pc:sldMk cId="939320605" sldId="2147479376"/>
            <ac:picMk id="7" creationId="{3D536EDD-EBA3-9034-30B4-CA6630C9A0E2}"/>
          </ac:picMkLst>
        </pc:picChg>
      </pc:sldChg>
      <pc:sldChg chg="addSp delSp modSp add mod ord">
        <pc:chgData name="Tim Tipton" userId="9b1a452f0d18dcd4" providerId="LiveId" clId="{131F1080-8AF8-435F-BB22-1CC82E62643F}" dt="2026-07-29T21:10:26.166" v="3285" actId="14100"/>
        <pc:sldMkLst>
          <pc:docMk/>
          <pc:sldMk cId="1918530959" sldId="2147479377"/>
        </pc:sldMkLst>
        <pc:spChg chg="mod">
          <ac:chgData name="Tim Tipton" userId="9b1a452f0d18dcd4" providerId="LiveId" clId="{131F1080-8AF8-435F-BB22-1CC82E62643F}" dt="2026-07-29T21:09:56.258" v="3269" actId="20577"/>
          <ac:spMkLst>
            <pc:docMk/>
            <pc:sldMk cId="1918530959" sldId="2147479377"/>
            <ac:spMk id="3" creationId="{D19ED619-8BB9-61C6-E32E-7621C3A0FA2E}"/>
          </ac:spMkLst>
        </pc:spChg>
        <pc:picChg chg="add mod">
          <ac:chgData name="Tim Tipton" userId="9b1a452f0d18dcd4" providerId="LiveId" clId="{131F1080-8AF8-435F-BB22-1CC82E62643F}" dt="2026-07-29T21:10:26.166" v="3285" actId="14100"/>
          <ac:picMkLst>
            <pc:docMk/>
            <pc:sldMk cId="1918530959" sldId="2147479377"/>
            <ac:picMk id="5" creationId="{0C863AC6-27B3-9262-9A82-CB322B857011}"/>
          </ac:picMkLst>
        </pc:picChg>
      </pc:sldChg>
      <pc:sldChg chg="addSp modSp add mod">
        <pc:chgData name="Tim Tipton" userId="9b1a452f0d18dcd4" providerId="LiveId" clId="{131F1080-8AF8-435F-BB22-1CC82E62643F}" dt="2026-07-29T21:10:43.368" v="3288" actId="14100"/>
        <pc:sldMkLst>
          <pc:docMk/>
          <pc:sldMk cId="2805975258" sldId="2147479378"/>
        </pc:sldMkLst>
        <pc:spChg chg="mod">
          <ac:chgData name="Tim Tipton" userId="9b1a452f0d18dcd4" providerId="LiveId" clId="{131F1080-8AF8-435F-BB22-1CC82E62643F}" dt="2026-07-29T21:10:07.821" v="3282" actId="207"/>
          <ac:spMkLst>
            <pc:docMk/>
            <pc:sldMk cId="2805975258" sldId="2147479378"/>
            <ac:spMk id="3" creationId="{0B42C321-25F8-F86B-3450-C989C28AC480}"/>
          </ac:spMkLst>
        </pc:spChg>
        <pc:picChg chg="add mod">
          <ac:chgData name="Tim Tipton" userId="9b1a452f0d18dcd4" providerId="LiveId" clId="{131F1080-8AF8-435F-BB22-1CC82E62643F}" dt="2026-07-29T21:10:43.368" v="3288" actId="14100"/>
          <ac:picMkLst>
            <pc:docMk/>
            <pc:sldMk cId="2805975258" sldId="2147479378"/>
            <ac:picMk id="5" creationId="{A48E97BF-9C9D-EC04-D1D7-DFEF410018D2}"/>
          </ac:picMkLst>
        </pc:picChg>
      </pc:sldChg>
      <pc:sldChg chg="addSp delSp modSp add mod ord">
        <pc:chgData name="Tim Tipton" userId="9b1a452f0d18dcd4" providerId="LiveId" clId="{131F1080-8AF8-435F-BB22-1CC82E62643F}" dt="2026-07-29T21:11:44.388" v="3319" actId="14100"/>
        <pc:sldMkLst>
          <pc:docMk/>
          <pc:sldMk cId="4279074393" sldId="2147479379"/>
        </pc:sldMkLst>
        <pc:spChg chg="mod">
          <ac:chgData name="Tim Tipton" userId="9b1a452f0d18dcd4" providerId="LiveId" clId="{131F1080-8AF8-435F-BB22-1CC82E62643F}" dt="2026-07-29T21:11:08.584" v="3305" actId="20577"/>
          <ac:spMkLst>
            <pc:docMk/>
            <pc:sldMk cId="4279074393" sldId="2147479379"/>
            <ac:spMk id="3" creationId="{BC1A0422-C2E7-0822-1020-72A6531220BB}"/>
          </ac:spMkLst>
        </pc:spChg>
        <pc:picChg chg="add mod">
          <ac:chgData name="Tim Tipton" userId="9b1a452f0d18dcd4" providerId="LiveId" clId="{131F1080-8AF8-435F-BB22-1CC82E62643F}" dt="2026-07-29T21:11:44.388" v="3319" actId="14100"/>
          <ac:picMkLst>
            <pc:docMk/>
            <pc:sldMk cId="4279074393" sldId="2147479379"/>
            <ac:picMk id="6" creationId="{DB08E086-0C91-EAF2-E8B1-BD8D7925795F}"/>
          </ac:picMkLst>
        </pc:picChg>
      </pc:sldChg>
      <pc:sldChg chg="addSp modSp add mod">
        <pc:chgData name="Tim Tipton" userId="9b1a452f0d18dcd4" providerId="LiveId" clId="{131F1080-8AF8-435F-BB22-1CC82E62643F}" dt="2026-07-29T21:11:27.022" v="3316" actId="14100"/>
        <pc:sldMkLst>
          <pc:docMk/>
          <pc:sldMk cId="1705142272" sldId="2147479380"/>
        </pc:sldMkLst>
        <pc:spChg chg="mod">
          <ac:chgData name="Tim Tipton" userId="9b1a452f0d18dcd4" providerId="LiveId" clId="{131F1080-8AF8-435F-BB22-1CC82E62643F}" dt="2026-07-29T21:11:13.526" v="3313" actId="20577"/>
          <ac:spMkLst>
            <pc:docMk/>
            <pc:sldMk cId="1705142272" sldId="2147479380"/>
            <ac:spMk id="3" creationId="{59B4CD6A-AA12-F6EB-7944-B9ADB7D15E12}"/>
          </ac:spMkLst>
        </pc:spChg>
        <pc:picChg chg="add mod">
          <ac:chgData name="Tim Tipton" userId="9b1a452f0d18dcd4" providerId="LiveId" clId="{131F1080-8AF8-435F-BB22-1CC82E62643F}" dt="2026-07-29T21:11:27.022" v="3316" actId="14100"/>
          <ac:picMkLst>
            <pc:docMk/>
            <pc:sldMk cId="1705142272" sldId="2147479380"/>
            <ac:picMk id="5" creationId="{331A4901-A166-C620-DCBB-ACDCB28284B5}"/>
          </ac:picMkLst>
        </pc:picChg>
      </pc:sldChg>
      <pc:sldChg chg="addSp delSp modSp add mod ord">
        <pc:chgData name="Tim Tipton" userId="9b1a452f0d18dcd4" providerId="LiveId" clId="{131F1080-8AF8-435F-BB22-1CC82E62643F}" dt="2026-07-29T21:12:36.370" v="3349" actId="14100"/>
        <pc:sldMkLst>
          <pc:docMk/>
          <pc:sldMk cId="3880717449" sldId="2147479381"/>
        </pc:sldMkLst>
        <pc:spChg chg="mod">
          <ac:chgData name="Tim Tipton" userId="9b1a452f0d18dcd4" providerId="LiveId" clId="{131F1080-8AF8-435F-BB22-1CC82E62643F}" dt="2026-07-29T21:12:12.727" v="3338" actId="20577"/>
          <ac:spMkLst>
            <pc:docMk/>
            <pc:sldMk cId="3880717449" sldId="2147479381"/>
            <ac:spMk id="3" creationId="{11CA43CF-F4AA-6558-DC8F-FB1D346B51EE}"/>
          </ac:spMkLst>
        </pc:spChg>
        <pc:picChg chg="add mod">
          <ac:chgData name="Tim Tipton" userId="9b1a452f0d18dcd4" providerId="LiveId" clId="{131F1080-8AF8-435F-BB22-1CC82E62643F}" dt="2026-07-29T21:12:36.370" v="3349" actId="14100"/>
          <ac:picMkLst>
            <pc:docMk/>
            <pc:sldMk cId="3880717449" sldId="2147479381"/>
            <ac:picMk id="5" creationId="{7C06679C-C74A-6E25-C36F-28DC707EB9E8}"/>
          </ac:picMkLst>
        </pc:picChg>
      </pc:sldChg>
      <pc:sldChg chg="addSp modSp add mod">
        <pc:chgData name="Tim Tipton" userId="9b1a452f0d18dcd4" providerId="LiveId" clId="{131F1080-8AF8-435F-BB22-1CC82E62643F}" dt="2026-07-29T21:12:52.618" v="3352" actId="14100"/>
        <pc:sldMkLst>
          <pc:docMk/>
          <pc:sldMk cId="3554033545" sldId="2147479382"/>
        </pc:sldMkLst>
        <pc:spChg chg="mod">
          <ac:chgData name="Tim Tipton" userId="9b1a452f0d18dcd4" providerId="LiveId" clId="{131F1080-8AF8-435F-BB22-1CC82E62643F}" dt="2026-07-29T21:12:18.055" v="3346" actId="20577"/>
          <ac:spMkLst>
            <pc:docMk/>
            <pc:sldMk cId="3554033545" sldId="2147479382"/>
            <ac:spMk id="3" creationId="{96AF47BE-C3E0-00A2-7C5E-DD2963185288}"/>
          </ac:spMkLst>
        </pc:spChg>
        <pc:picChg chg="add mod">
          <ac:chgData name="Tim Tipton" userId="9b1a452f0d18dcd4" providerId="LiveId" clId="{131F1080-8AF8-435F-BB22-1CC82E62643F}" dt="2026-07-29T21:12:52.618" v="3352" actId="14100"/>
          <ac:picMkLst>
            <pc:docMk/>
            <pc:sldMk cId="3554033545" sldId="2147479382"/>
            <ac:picMk id="5" creationId="{CA48A070-4D78-6D49-AFD1-6C7D73844755}"/>
          </ac:picMkLst>
        </pc:picChg>
      </pc:sldChg>
      <pc:sldChg chg="addSp delSp modSp add mod">
        <pc:chgData name="Tim Tipton" userId="9b1a452f0d18dcd4" providerId="LiveId" clId="{131F1080-8AF8-435F-BB22-1CC82E62643F}" dt="2026-07-29T21:32:46.024" v="3380" actId="14100"/>
        <pc:sldMkLst>
          <pc:docMk/>
          <pc:sldMk cId="2424845497" sldId="2147479383"/>
        </pc:sldMkLst>
        <pc:spChg chg="mod">
          <ac:chgData name="Tim Tipton" userId="9b1a452f0d18dcd4" providerId="LiveId" clId="{131F1080-8AF8-435F-BB22-1CC82E62643F}" dt="2026-07-29T21:30:47.806" v="3369" actId="20577"/>
          <ac:spMkLst>
            <pc:docMk/>
            <pc:sldMk cId="2424845497" sldId="2147479383"/>
            <ac:spMk id="3" creationId="{8CDCB34E-1644-484C-B091-271057C6E6F2}"/>
          </ac:spMkLst>
        </pc:spChg>
        <pc:picChg chg="add mod">
          <ac:chgData name="Tim Tipton" userId="9b1a452f0d18dcd4" providerId="LiveId" clId="{131F1080-8AF8-435F-BB22-1CC82E62643F}" dt="2026-07-29T21:32:46.024" v="3380" actId="14100"/>
          <ac:picMkLst>
            <pc:docMk/>
            <pc:sldMk cId="2424845497" sldId="2147479383"/>
            <ac:picMk id="6" creationId="{6820BD0B-BD4B-9B10-5CC6-0450AD3691DA}"/>
          </ac:picMkLst>
        </pc:picChg>
        <pc:picChg chg="mod">
          <ac:chgData name="Tim Tipton" userId="9b1a452f0d18dcd4" providerId="LiveId" clId="{131F1080-8AF8-435F-BB22-1CC82E62643F}" dt="2026-07-29T21:30:37.838" v="3355" actId="14826"/>
          <ac:picMkLst>
            <pc:docMk/>
            <pc:sldMk cId="2424845497" sldId="2147479383"/>
            <ac:picMk id="13" creationId="{7F66128C-8062-21DF-D748-87EFB34CCC1A}"/>
          </ac:picMkLst>
        </pc:picChg>
      </pc:sldChg>
      <pc:sldChg chg="addSp modSp add mod">
        <pc:chgData name="Tim Tipton" userId="9b1a452f0d18dcd4" providerId="LiveId" clId="{131F1080-8AF8-435F-BB22-1CC82E62643F}" dt="2026-07-29T21:33:26.460" v="3388" actId="14100"/>
        <pc:sldMkLst>
          <pc:docMk/>
          <pc:sldMk cId="878287822" sldId="2147479384"/>
        </pc:sldMkLst>
        <pc:picChg chg="add mod">
          <ac:chgData name="Tim Tipton" userId="9b1a452f0d18dcd4" providerId="LiveId" clId="{131F1080-8AF8-435F-BB22-1CC82E62643F}" dt="2026-07-29T21:33:26.460" v="3388" actId="14100"/>
          <ac:picMkLst>
            <pc:docMk/>
            <pc:sldMk cId="878287822" sldId="2147479384"/>
            <ac:picMk id="5" creationId="{28BE1B64-69EB-C434-2D5E-4A79580BB39A}"/>
          </ac:picMkLst>
        </pc:picChg>
      </pc:sldChg>
      <pc:sldChg chg="addSp modSp add mod">
        <pc:chgData name="Tim Tipton" userId="9b1a452f0d18dcd4" providerId="LiveId" clId="{131F1080-8AF8-435F-BB22-1CC82E62643F}" dt="2026-07-29T21:33:11.015" v="3385" actId="14100"/>
        <pc:sldMkLst>
          <pc:docMk/>
          <pc:sldMk cId="2418997099" sldId="2147479385"/>
        </pc:sldMkLst>
        <pc:spChg chg="mod">
          <ac:chgData name="Tim Tipton" userId="9b1a452f0d18dcd4" providerId="LiveId" clId="{131F1080-8AF8-435F-BB22-1CC82E62643F}" dt="2026-07-29T21:32:23.623" v="3377" actId="20577"/>
          <ac:spMkLst>
            <pc:docMk/>
            <pc:sldMk cId="2418997099" sldId="2147479385"/>
            <ac:spMk id="3" creationId="{38DFB523-BF8C-0AC3-392D-B067C3777B46}"/>
          </ac:spMkLst>
        </pc:spChg>
        <pc:picChg chg="add mod">
          <ac:chgData name="Tim Tipton" userId="9b1a452f0d18dcd4" providerId="LiveId" clId="{131F1080-8AF8-435F-BB22-1CC82E62643F}" dt="2026-07-29T21:33:11.015" v="3385" actId="14100"/>
          <ac:picMkLst>
            <pc:docMk/>
            <pc:sldMk cId="2418997099" sldId="2147479385"/>
            <ac:picMk id="5" creationId="{0C386728-43AD-5394-09BD-172B67606375}"/>
          </ac:picMkLst>
        </pc:picChg>
      </pc:sldChg>
      <pc:sldChg chg="addSp delSp modSp add mod">
        <pc:chgData name="Tim Tipton" userId="9b1a452f0d18dcd4" providerId="LiveId" clId="{131F1080-8AF8-435F-BB22-1CC82E62643F}" dt="2026-07-29T21:34:15.214" v="3416" actId="1036"/>
        <pc:sldMkLst>
          <pc:docMk/>
          <pc:sldMk cId="1581587222" sldId="2147479386"/>
        </pc:sldMkLst>
        <pc:spChg chg="mod">
          <ac:chgData name="Tim Tipton" userId="9b1a452f0d18dcd4" providerId="LiveId" clId="{131F1080-8AF8-435F-BB22-1CC82E62643F}" dt="2026-07-29T21:33:59.492" v="3405" actId="20577"/>
          <ac:spMkLst>
            <pc:docMk/>
            <pc:sldMk cId="1581587222" sldId="2147479386"/>
            <ac:spMk id="3" creationId="{A29D7080-CEB9-39E3-E0D1-B8DB30880DD4}"/>
          </ac:spMkLst>
        </pc:spChg>
        <pc:picChg chg="add mod">
          <ac:chgData name="Tim Tipton" userId="9b1a452f0d18dcd4" providerId="LiveId" clId="{131F1080-8AF8-435F-BB22-1CC82E62643F}" dt="2026-07-29T21:34:15.214" v="3416" actId="1036"/>
          <ac:picMkLst>
            <pc:docMk/>
            <pc:sldMk cId="1581587222" sldId="2147479386"/>
            <ac:picMk id="6" creationId="{B4A95A92-BFD5-45BE-7B06-BF70D773825F}"/>
          </ac:picMkLst>
        </pc:picChg>
        <pc:picChg chg="mod">
          <ac:chgData name="Tim Tipton" userId="9b1a452f0d18dcd4" providerId="LiveId" clId="{131F1080-8AF8-435F-BB22-1CC82E62643F}" dt="2026-07-29T21:33:49.531" v="3391" actId="14826"/>
          <ac:picMkLst>
            <pc:docMk/>
            <pc:sldMk cId="1581587222" sldId="2147479386"/>
            <ac:picMk id="13" creationId="{685AD57C-4450-78EB-FEEF-9EE21C864A83}"/>
          </ac:picMkLst>
        </pc:picChg>
      </pc:sldChg>
      <pc:sldChg chg="addSp modSp add mod">
        <pc:chgData name="Tim Tipton" userId="9b1a452f0d18dcd4" providerId="LiveId" clId="{131F1080-8AF8-435F-BB22-1CC82E62643F}" dt="2026-07-29T21:34:58.693" v="3430" actId="14100"/>
        <pc:sldMkLst>
          <pc:docMk/>
          <pc:sldMk cId="1255644125" sldId="2147479387"/>
        </pc:sldMkLst>
        <pc:picChg chg="add mod">
          <ac:chgData name="Tim Tipton" userId="9b1a452f0d18dcd4" providerId="LiveId" clId="{131F1080-8AF8-435F-BB22-1CC82E62643F}" dt="2026-07-29T21:34:58.693" v="3430" actId="14100"/>
          <ac:picMkLst>
            <pc:docMk/>
            <pc:sldMk cId="1255644125" sldId="2147479387"/>
            <ac:picMk id="5" creationId="{27544418-98FE-6B55-FF18-B27C3C50ABD2}"/>
          </ac:picMkLst>
        </pc:picChg>
      </pc:sldChg>
      <pc:sldChg chg="addSp modSp add mod">
        <pc:chgData name="Tim Tipton" userId="9b1a452f0d18dcd4" providerId="LiveId" clId="{131F1080-8AF8-435F-BB22-1CC82E62643F}" dt="2026-07-29T21:34:45.432" v="3427" actId="14100"/>
        <pc:sldMkLst>
          <pc:docMk/>
          <pc:sldMk cId="3250077173" sldId="2147479388"/>
        </pc:sldMkLst>
        <pc:spChg chg="mod">
          <ac:chgData name="Tim Tipton" userId="9b1a452f0d18dcd4" providerId="LiveId" clId="{131F1080-8AF8-435F-BB22-1CC82E62643F}" dt="2026-07-29T21:34:31.267" v="3424" actId="20577"/>
          <ac:spMkLst>
            <pc:docMk/>
            <pc:sldMk cId="3250077173" sldId="2147479388"/>
            <ac:spMk id="3" creationId="{13DF1DE0-6B2C-1611-BFF3-277826838089}"/>
          </ac:spMkLst>
        </pc:spChg>
        <pc:picChg chg="add mod">
          <ac:chgData name="Tim Tipton" userId="9b1a452f0d18dcd4" providerId="LiveId" clId="{131F1080-8AF8-435F-BB22-1CC82E62643F}" dt="2026-07-29T21:34:45.432" v="3427" actId="14100"/>
          <ac:picMkLst>
            <pc:docMk/>
            <pc:sldMk cId="3250077173" sldId="2147479388"/>
            <ac:picMk id="5" creationId="{8736E63E-A14F-768D-A79F-BAE5AA6AC152}"/>
          </ac:picMkLst>
        </pc:picChg>
      </pc:sldChg>
      <pc:sldChg chg="addSp delSp modSp add mod">
        <pc:chgData name="Tim Tipton" userId="9b1a452f0d18dcd4" providerId="LiveId" clId="{131F1080-8AF8-435F-BB22-1CC82E62643F}" dt="2026-07-29T21:36:02.629" v="3451" actId="14100"/>
        <pc:sldMkLst>
          <pc:docMk/>
          <pc:sldMk cId="1536660010" sldId="2147479389"/>
        </pc:sldMkLst>
        <pc:spChg chg="mod">
          <ac:chgData name="Tim Tipton" userId="9b1a452f0d18dcd4" providerId="LiveId" clId="{131F1080-8AF8-435F-BB22-1CC82E62643F}" dt="2026-07-29T21:35:27.005" v="3448" actId="20577"/>
          <ac:spMkLst>
            <pc:docMk/>
            <pc:sldMk cId="1536660010" sldId="2147479389"/>
            <ac:spMk id="3" creationId="{4B4D1494-DAF8-F270-FF2A-326E08EFEAF9}"/>
          </ac:spMkLst>
        </pc:spChg>
        <pc:picChg chg="add mod">
          <ac:chgData name="Tim Tipton" userId="9b1a452f0d18dcd4" providerId="LiveId" clId="{131F1080-8AF8-435F-BB22-1CC82E62643F}" dt="2026-07-29T21:36:02.629" v="3451" actId="14100"/>
          <ac:picMkLst>
            <pc:docMk/>
            <pc:sldMk cId="1536660010" sldId="2147479389"/>
            <ac:picMk id="6" creationId="{18B356C6-C903-6618-10F0-C2E0CBE5B0ED}"/>
          </ac:picMkLst>
        </pc:picChg>
        <pc:picChg chg="mod">
          <ac:chgData name="Tim Tipton" userId="9b1a452f0d18dcd4" providerId="LiveId" clId="{131F1080-8AF8-435F-BB22-1CC82E62643F}" dt="2026-07-29T21:35:19.034" v="3434" actId="1076"/>
          <ac:picMkLst>
            <pc:docMk/>
            <pc:sldMk cId="1536660010" sldId="2147479389"/>
            <ac:picMk id="13" creationId="{AB3B83C8-03B5-918E-D368-CDA6D833070F}"/>
          </ac:picMkLst>
        </pc:picChg>
      </pc:sldChg>
      <pc:sldChg chg="addSp modSp add mod">
        <pc:chgData name="Tim Tipton" userId="9b1a452f0d18dcd4" providerId="LiveId" clId="{131F1080-8AF8-435F-BB22-1CC82E62643F}" dt="2026-07-29T21:36:21.303" v="3462" actId="14100"/>
        <pc:sldMkLst>
          <pc:docMk/>
          <pc:sldMk cId="2373818038" sldId="2147479390"/>
        </pc:sldMkLst>
        <pc:spChg chg="mod">
          <ac:chgData name="Tim Tipton" userId="9b1a452f0d18dcd4" providerId="LiveId" clId="{131F1080-8AF8-435F-BB22-1CC82E62643F}" dt="2026-07-29T21:36:09.602" v="3459" actId="20577"/>
          <ac:spMkLst>
            <pc:docMk/>
            <pc:sldMk cId="2373818038" sldId="2147479390"/>
            <ac:spMk id="3" creationId="{09C019DB-85D7-68AF-A392-4D5E8EA70982}"/>
          </ac:spMkLst>
        </pc:spChg>
        <pc:picChg chg="add mod">
          <ac:chgData name="Tim Tipton" userId="9b1a452f0d18dcd4" providerId="LiveId" clId="{131F1080-8AF8-435F-BB22-1CC82E62643F}" dt="2026-07-29T21:36:21.303" v="3462" actId="14100"/>
          <ac:picMkLst>
            <pc:docMk/>
            <pc:sldMk cId="2373818038" sldId="2147479390"/>
            <ac:picMk id="5" creationId="{FF863173-9DDC-3641-AF7F-A64D3B628A18}"/>
          </ac:picMkLst>
        </pc:picChg>
      </pc:sldChg>
      <pc:sldChg chg="addSp modSp add mod">
        <pc:chgData name="Tim Tipton" userId="9b1a452f0d18dcd4" providerId="LiveId" clId="{131F1080-8AF8-435F-BB22-1CC82E62643F}" dt="2026-07-29T21:36:35.453" v="3465" actId="14100"/>
        <pc:sldMkLst>
          <pc:docMk/>
          <pc:sldMk cId="4131345895" sldId="2147479391"/>
        </pc:sldMkLst>
        <pc:picChg chg="add mod">
          <ac:chgData name="Tim Tipton" userId="9b1a452f0d18dcd4" providerId="LiveId" clId="{131F1080-8AF8-435F-BB22-1CC82E62643F}" dt="2026-07-29T21:36:35.453" v="3465" actId="14100"/>
          <ac:picMkLst>
            <pc:docMk/>
            <pc:sldMk cId="4131345895" sldId="2147479391"/>
            <ac:picMk id="5" creationId="{D6E7D7D1-63C0-206D-D549-DCEA1EEFE8F0}"/>
          </ac:picMkLst>
        </pc:picChg>
      </pc:sldChg>
      <pc:sldChg chg="addSp delSp modSp add mod">
        <pc:chgData name="Tim Tipton" userId="9b1a452f0d18dcd4" providerId="LiveId" clId="{131F1080-8AF8-435F-BB22-1CC82E62643F}" dt="2026-07-29T21:37:15.113" v="3493" actId="14100"/>
        <pc:sldMkLst>
          <pc:docMk/>
          <pc:sldMk cId="544436525" sldId="2147479392"/>
        </pc:sldMkLst>
        <pc:spChg chg="mod">
          <ac:chgData name="Tim Tipton" userId="9b1a452f0d18dcd4" providerId="LiveId" clId="{131F1080-8AF8-435F-BB22-1CC82E62643F}" dt="2026-07-29T21:36:54.680" v="3482" actId="20577"/>
          <ac:spMkLst>
            <pc:docMk/>
            <pc:sldMk cId="544436525" sldId="2147479392"/>
            <ac:spMk id="3" creationId="{D635E3DE-BED7-C512-45BA-666DF22BA7A0}"/>
          </ac:spMkLst>
        </pc:spChg>
        <pc:picChg chg="add mod">
          <ac:chgData name="Tim Tipton" userId="9b1a452f0d18dcd4" providerId="LiveId" clId="{131F1080-8AF8-435F-BB22-1CC82E62643F}" dt="2026-07-29T21:37:15.113" v="3493" actId="14100"/>
          <ac:picMkLst>
            <pc:docMk/>
            <pc:sldMk cId="544436525" sldId="2147479392"/>
            <ac:picMk id="6" creationId="{4E7AA748-F836-5789-E339-06250EEFCF38}"/>
          </ac:picMkLst>
        </pc:picChg>
        <pc:picChg chg="mod">
          <ac:chgData name="Tim Tipton" userId="9b1a452f0d18dcd4" providerId="LiveId" clId="{131F1080-8AF8-435F-BB22-1CC82E62643F}" dt="2026-07-29T21:36:45.062" v="3468" actId="14826"/>
          <ac:picMkLst>
            <pc:docMk/>
            <pc:sldMk cId="544436525" sldId="2147479392"/>
            <ac:picMk id="13" creationId="{5B06CF27-DCFA-EA18-DDFA-422907509A50}"/>
          </ac:picMkLst>
        </pc:picChg>
      </pc:sldChg>
      <pc:sldChg chg="addSp modSp add mod">
        <pc:chgData name="Tim Tipton" userId="9b1a452f0d18dcd4" providerId="LiveId" clId="{131F1080-8AF8-435F-BB22-1CC82E62643F}" dt="2026-07-29T21:37:31.976" v="3496" actId="14100"/>
        <pc:sldMkLst>
          <pc:docMk/>
          <pc:sldMk cId="149033098" sldId="2147479393"/>
        </pc:sldMkLst>
        <pc:spChg chg="mod">
          <ac:chgData name="Tim Tipton" userId="9b1a452f0d18dcd4" providerId="LiveId" clId="{131F1080-8AF8-435F-BB22-1CC82E62643F}" dt="2026-07-29T21:36:59.382" v="3490" actId="20577"/>
          <ac:spMkLst>
            <pc:docMk/>
            <pc:sldMk cId="149033098" sldId="2147479393"/>
            <ac:spMk id="3" creationId="{28F60A94-9DBE-9905-8B21-592CE75425A8}"/>
          </ac:spMkLst>
        </pc:spChg>
        <pc:picChg chg="add mod">
          <ac:chgData name="Tim Tipton" userId="9b1a452f0d18dcd4" providerId="LiveId" clId="{131F1080-8AF8-435F-BB22-1CC82E62643F}" dt="2026-07-29T21:37:31.976" v="3496" actId="14100"/>
          <ac:picMkLst>
            <pc:docMk/>
            <pc:sldMk cId="149033098" sldId="2147479393"/>
            <ac:picMk id="5" creationId="{0D11DA94-5637-FEAF-5FCD-2D2B4A517101}"/>
          </ac:picMkLst>
        </pc:picChg>
      </pc:sldChg>
      <pc:sldChg chg="addSp modSp add mod">
        <pc:chgData name="Tim Tipton" userId="9b1a452f0d18dcd4" providerId="LiveId" clId="{131F1080-8AF8-435F-BB22-1CC82E62643F}" dt="2026-07-29T21:37:46.883" v="3499" actId="14100"/>
        <pc:sldMkLst>
          <pc:docMk/>
          <pc:sldMk cId="1474146355" sldId="2147479394"/>
        </pc:sldMkLst>
        <pc:picChg chg="add mod">
          <ac:chgData name="Tim Tipton" userId="9b1a452f0d18dcd4" providerId="LiveId" clId="{131F1080-8AF8-435F-BB22-1CC82E62643F}" dt="2026-07-29T21:37:46.883" v="3499" actId="14100"/>
          <ac:picMkLst>
            <pc:docMk/>
            <pc:sldMk cId="1474146355" sldId="2147479394"/>
            <ac:picMk id="5" creationId="{5A5E4A80-B9C6-2276-DD59-86B8CEA51E88}"/>
          </ac:picMkLst>
        </pc:picChg>
      </pc:sldChg>
      <pc:sldChg chg="addSp delSp modSp add mod">
        <pc:chgData name="Tim Tipton" userId="9b1a452f0d18dcd4" providerId="LiveId" clId="{131F1080-8AF8-435F-BB22-1CC82E62643F}" dt="2026-07-29T21:43:41.176" v="3532" actId="1038"/>
        <pc:sldMkLst>
          <pc:docMk/>
          <pc:sldMk cId="2270489483" sldId="2147479395"/>
        </pc:sldMkLst>
        <pc:spChg chg="mod">
          <ac:chgData name="Tim Tipton" userId="9b1a452f0d18dcd4" providerId="LiveId" clId="{131F1080-8AF8-435F-BB22-1CC82E62643F}" dt="2026-07-29T21:43:14.140" v="3518" actId="20577"/>
          <ac:spMkLst>
            <pc:docMk/>
            <pc:sldMk cId="2270489483" sldId="2147479395"/>
            <ac:spMk id="3" creationId="{7E5EFE98-84A2-0D55-675C-85888425129B}"/>
          </ac:spMkLst>
        </pc:spChg>
        <pc:picChg chg="add mod">
          <ac:chgData name="Tim Tipton" userId="9b1a452f0d18dcd4" providerId="LiveId" clId="{131F1080-8AF8-435F-BB22-1CC82E62643F}" dt="2026-07-29T21:43:41.176" v="3532" actId="1038"/>
          <ac:picMkLst>
            <pc:docMk/>
            <pc:sldMk cId="2270489483" sldId="2147479395"/>
            <ac:picMk id="6" creationId="{3EBAD3EB-BB20-5889-3965-91305CD7CCC9}"/>
          </ac:picMkLst>
        </pc:picChg>
        <pc:picChg chg="mod">
          <ac:chgData name="Tim Tipton" userId="9b1a452f0d18dcd4" providerId="LiveId" clId="{131F1080-8AF8-435F-BB22-1CC82E62643F}" dt="2026-07-29T21:43:03.736" v="3504" actId="1076"/>
          <ac:picMkLst>
            <pc:docMk/>
            <pc:sldMk cId="2270489483" sldId="2147479395"/>
            <ac:picMk id="13" creationId="{420D693A-A308-71C3-B024-D23EB3FC0847}"/>
          </ac:picMkLst>
        </pc:picChg>
      </pc:sldChg>
      <pc:sldChg chg="addSp modSp add mod">
        <pc:chgData name="Tim Tipton" userId="9b1a452f0d18dcd4" providerId="LiveId" clId="{131F1080-8AF8-435F-BB22-1CC82E62643F}" dt="2026-07-29T21:45:08.224" v="3542" actId="1036"/>
        <pc:sldMkLst>
          <pc:docMk/>
          <pc:sldMk cId="3303532310" sldId="2147479396"/>
        </pc:sldMkLst>
        <pc:picChg chg="add mod">
          <ac:chgData name="Tim Tipton" userId="9b1a452f0d18dcd4" providerId="LiveId" clId="{131F1080-8AF8-435F-BB22-1CC82E62643F}" dt="2026-07-29T21:45:08.224" v="3542" actId="1036"/>
          <ac:picMkLst>
            <pc:docMk/>
            <pc:sldMk cId="3303532310" sldId="2147479396"/>
            <ac:picMk id="5" creationId="{6294A39D-49ED-5020-7B1E-D12A583846B7}"/>
          </ac:picMkLst>
        </pc:picChg>
      </pc:sldChg>
      <pc:sldChg chg="addSp modSp add mod">
        <pc:chgData name="Tim Tipton" userId="9b1a452f0d18dcd4" providerId="LiveId" clId="{131F1080-8AF8-435F-BB22-1CC82E62643F}" dt="2026-07-29T21:44:53.790" v="3535" actId="14100"/>
        <pc:sldMkLst>
          <pc:docMk/>
          <pc:sldMk cId="1293366395" sldId="2147479397"/>
        </pc:sldMkLst>
        <pc:spChg chg="mod">
          <ac:chgData name="Tim Tipton" userId="9b1a452f0d18dcd4" providerId="LiveId" clId="{131F1080-8AF8-435F-BB22-1CC82E62643F}" dt="2026-07-29T21:43:22.569" v="3526" actId="20577"/>
          <ac:spMkLst>
            <pc:docMk/>
            <pc:sldMk cId="1293366395" sldId="2147479397"/>
            <ac:spMk id="3" creationId="{0BA66F74-3313-69CF-4198-806FB03B26AB}"/>
          </ac:spMkLst>
        </pc:spChg>
        <pc:picChg chg="add mod">
          <ac:chgData name="Tim Tipton" userId="9b1a452f0d18dcd4" providerId="LiveId" clId="{131F1080-8AF8-435F-BB22-1CC82E62643F}" dt="2026-07-29T21:44:53.790" v="3535" actId="14100"/>
          <ac:picMkLst>
            <pc:docMk/>
            <pc:sldMk cId="1293366395" sldId="2147479397"/>
            <ac:picMk id="5" creationId="{6969D11E-AF65-3977-2E88-99CBA8749686}"/>
          </ac:picMkLst>
        </pc:picChg>
      </pc:sldChg>
      <pc:sldChg chg="addSp delSp modSp add mod">
        <pc:chgData name="Tim Tipton" userId="9b1a452f0d18dcd4" providerId="LiveId" clId="{131F1080-8AF8-435F-BB22-1CC82E62643F}" dt="2026-07-29T21:47:53.889" v="3574" actId="14100"/>
        <pc:sldMkLst>
          <pc:docMk/>
          <pc:sldMk cId="3683871804" sldId="2147479398"/>
        </pc:sldMkLst>
        <pc:spChg chg="mod">
          <ac:chgData name="Tim Tipton" userId="9b1a452f0d18dcd4" providerId="LiveId" clId="{131F1080-8AF8-435F-BB22-1CC82E62643F}" dt="2026-07-29T21:47:31.164" v="3563" actId="20577"/>
          <ac:spMkLst>
            <pc:docMk/>
            <pc:sldMk cId="3683871804" sldId="2147479398"/>
            <ac:spMk id="3" creationId="{5CB0E09C-FE18-6C7C-D8AA-00FA3A8DFF02}"/>
          </ac:spMkLst>
        </pc:spChg>
        <pc:picChg chg="add mod">
          <ac:chgData name="Tim Tipton" userId="9b1a452f0d18dcd4" providerId="LiveId" clId="{131F1080-8AF8-435F-BB22-1CC82E62643F}" dt="2026-07-29T21:47:53.889" v="3574" actId="14100"/>
          <ac:picMkLst>
            <pc:docMk/>
            <pc:sldMk cId="3683871804" sldId="2147479398"/>
            <ac:picMk id="6" creationId="{06139148-65F2-C7FE-C643-1E9E07D931F8}"/>
          </ac:picMkLst>
        </pc:picChg>
        <pc:picChg chg="mod">
          <ac:chgData name="Tim Tipton" userId="9b1a452f0d18dcd4" providerId="LiveId" clId="{131F1080-8AF8-435F-BB22-1CC82E62643F}" dt="2026-07-29T21:47:21.694" v="3549" actId="1076"/>
          <ac:picMkLst>
            <pc:docMk/>
            <pc:sldMk cId="3683871804" sldId="2147479398"/>
            <ac:picMk id="13" creationId="{C3DA1B54-4DC5-1C08-16DB-C1B0FA75A735}"/>
          </ac:picMkLst>
        </pc:picChg>
      </pc:sldChg>
      <pc:sldChg chg="addSp modSp add mod">
        <pc:chgData name="Tim Tipton" userId="9b1a452f0d18dcd4" providerId="LiveId" clId="{131F1080-8AF8-435F-BB22-1CC82E62643F}" dt="2026-07-29T21:48:07.723" v="3577" actId="14100"/>
        <pc:sldMkLst>
          <pc:docMk/>
          <pc:sldMk cId="2234479758" sldId="2147479399"/>
        </pc:sldMkLst>
        <pc:picChg chg="add mod">
          <ac:chgData name="Tim Tipton" userId="9b1a452f0d18dcd4" providerId="LiveId" clId="{131F1080-8AF8-435F-BB22-1CC82E62643F}" dt="2026-07-29T21:48:07.723" v="3577" actId="14100"/>
          <ac:picMkLst>
            <pc:docMk/>
            <pc:sldMk cId="2234479758" sldId="2147479399"/>
            <ac:picMk id="5" creationId="{927716A0-585F-8318-407E-D5263D71BABB}"/>
          </ac:picMkLst>
        </pc:picChg>
      </pc:sldChg>
      <pc:sldChg chg="addSp modSp add mod">
        <pc:chgData name="Tim Tipton" userId="9b1a452f0d18dcd4" providerId="LiveId" clId="{131F1080-8AF8-435F-BB22-1CC82E62643F}" dt="2026-07-29T21:48:21.845" v="3580" actId="14100"/>
        <pc:sldMkLst>
          <pc:docMk/>
          <pc:sldMk cId="1409888578" sldId="2147479400"/>
        </pc:sldMkLst>
        <pc:spChg chg="mod">
          <ac:chgData name="Tim Tipton" userId="9b1a452f0d18dcd4" providerId="LiveId" clId="{131F1080-8AF8-435F-BB22-1CC82E62643F}" dt="2026-07-29T21:47:36.216" v="3571" actId="20577"/>
          <ac:spMkLst>
            <pc:docMk/>
            <pc:sldMk cId="1409888578" sldId="2147479400"/>
            <ac:spMk id="3" creationId="{D03F404B-90CB-5E0A-5E6D-C4F492807CF4}"/>
          </ac:spMkLst>
        </pc:spChg>
        <pc:picChg chg="add mod">
          <ac:chgData name="Tim Tipton" userId="9b1a452f0d18dcd4" providerId="LiveId" clId="{131F1080-8AF8-435F-BB22-1CC82E62643F}" dt="2026-07-29T21:48:21.845" v="3580" actId="14100"/>
          <ac:picMkLst>
            <pc:docMk/>
            <pc:sldMk cId="1409888578" sldId="2147479400"/>
            <ac:picMk id="5" creationId="{1E2F4F88-8D95-E742-7A99-1D8B187DB6CF}"/>
          </ac:picMkLst>
        </pc:picChg>
      </pc:sldChg>
      <pc:sldChg chg="addSp delSp modSp add mod">
        <pc:chgData name="Tim Tipton" userId="9b1a452f0d18dcd4" providerId="LiveId" clId="{131F1080-8AF8-435F-BB22-1CC82E62643F}" dt="2026-07-29T21:50:08.856" v="3602" actId="14100"/>
        <pc:sldMkLst>
          <pc:docMk/>
          <pc:sldMk cId="3777452834" sldId="2147479401"/>
        </pc:sldMkLst>
        <pc:spChg chg="mod">
          <ac:chgData name="Tim Tipton" userId="9b1a452f0d18dcd4" providerId="LiveId" clId="{131F1080-8AF8-435F-BB22-1CC82E62643F}" dt="2026-07-29T21:48:55.638" v="3599" actId="20577"/>
          <ac:spMkLst>
            <pc:docMk/>
            <pc:sldMk cId="3777452834" sldId="2147479401"/>
            <ac:spMk id="3" creationId="{C1267CDD-C328-356D-12E1-B222F458499D}"/>
          </ac:spMkLst>
        </pc:spChg>
        <pc:picChg chg="add mod">
          <ac:chgData name="Tim Tipton" userId="9b1a452f0d18dcd4" providerId="LiveId" clId="{131F1080-8AF8-435F-BB22-1CC82E62643F}" dt="2026-07-29T21:50:08.856" v="3602" actId="14100"/>
          <ac:picMkLst>
            <pc:docMk/>
            <pc:sldMk cId="3777452834" sldId="2147479401"/>
            <ac:picMk id="6" creationId="{AC1A9202-B49D-FF20-433D-A6BD20A4380A}"/>
          </ac:picMkLst>
        </pc:picChg>
        <pc:picChg chg="mod">
          <ac:chgData name="Tim Tipton" userId="9b1a452f0d18dcd4" providerId="LiveId" clId="{131F1080-8AF8-435F-BB22-1CC82E62643F}" dt="2026-07-29T21:48:48.318" v="3585" actId="1076"/>
          <ac:picMkLst>
            <pc:docMk/>
            <pc:sldMk cId="3777452834" sldId="2147479401"/>
            <ac:picMk id="13" creationId="{ECE1B30F-F55A-EF16-DAEB-67266543998A}"/>
          </ac:picMkLst>
        </pc:picChg>
      </pc:sldChg>
      <pc:sldChg chg="addSp modSp add mod">
        <pc:chgData name="Tim Tipton" userId="9b1a452f0d18dcd4" providerId="LiveId" clId="{131F1080-8AF8-435F-BB22-1CC82E62643F}" dt="2026-07-29T21:50:44.865" v="3616" actId="14100"/>
        <pc:sldMkLst>
          <pc:docMk/>
          <pc:sldMk cId="2576715294" sldId="2147479402"/>
        </pc:sldMkLst>
        <pc:picChg chg="add mod">
          <ac:chgData name="Tim Tipton" userId="9b1a452f0d18dcd4" providerId="LiveId" clId="{131F1080-8AF8-435F-BB22-1CC82E62643F}" dt="2026-07-29T21:50:44.865" v="3616" actId="14100"/>
          <ac:picMkLst>
            <pc:docMk/>
            <pc:sldMk cId="2576715294" sldId="2147479402"/>
            <ac:picMk id="5" creationId="{6A5CDF35-89A1-D52E-9254-B426336DBC7F}"/>
          </ac:picMkLst>
        </pc:picChg>
      </pc:sldChg>
      <pc:sldChg chg="addSp modSp add mod">
        <pc:chgData name="Tim Tipton" userId="9b1a452f0d18dcd4" providerId="LiveId" clId="{131F1080-8AF8-435F-BB22-1CC82E62643F}" dt="2026-07-29T21:50:31.829" v="3613" actId="20577"/>
        <pc:sldMkLst>
          <pc:docMk/>
          <pc:sldMk cId="514096222" sldId="2147479403"/>
        </pc:sldMkLst>
        <pc:spChg chg="mod">
          <ac:chgData name="Tim Tipton" userId="9b1a452f0d18dcd4" providerId="LiveId" clId="{131F1080-8AF8-435F-BB22-1CC82E62643F}" dt="2026-07-29T21:50:31.829" v="3613" actId="20577"/>
          <ac:spMkLst>
            <pc:docMk/>
            <pc:sldMk cId="514096222" sldId="2147479403"/>
            <ac:spMk id="3" creationId="{25687B84-03E7-0E76-6CFA-5FA57872112F}"/>
          </ac:spMkLst>
        </pc:spChg>
        <pc:picChg chg="add mod">
          <ac:chgData name="Tim Tipton" userId="9b1a452f0d18dcd4" providerId="LiveId" clId="{131F1080-8AF8-435F-BB22-1CC82E62643F}" dt="2026-07-29T21:50:27.485" v="3605" actId="14100"/>
          <ac:picMkLst>
            <pc:docMk/>
            <pc:sldMk cId="514096222" sldId="2147479403"/>
            <ac:picMk id="5" creationId="{83F13277-4134-CE27-0EB2-0CB0117F3438}"/>
          </ac:picMkLst>
        </pc:picChg>
      </pc:sldChg>
      <pc:sldChg chg="addSp delSp modSp add mod">
        <pc:chgData name="Tim Tipton" userId="9b1a452f0d18dcd4" providerId="LiveId" clId="{131F1080-8AF8-435F-BB22-1CC82E62643F}" dt="2026-07-29T21:51:31.639" v="3646" actId="14100"/>
        <pc:sldMkLst>
          <pc:docMk/>
          <pc:sldMk cId="3722308318" sldId="2147479404"/>
        </pc:sldMkLst>
        <pc:spChg chg="mod">
          <ac:chgData name="Tim Tipton" userId="9b1a452f0d18dcd4" providerId="LiveId" clId="{131F1080-8AF8-435F-BB22-1CC82E62643F}" dt="2026-07-29T21:51:08.681" v="3635" actId="20577"/>
          <ac:spMkLst>
            <pc:docMk/>
            <pc:sldMk cId="3722308318" sldId="2147479404"/>
            <ac:spMk id="3" creationId="{C34E7DDB-0C7B-B5F8-C8AE-35F73BB3B4D7}"/>
          </ac:spMkLst>
        </pc:spChg>
        <pc:picChg chg="add mod">
          <ac:chgData name="Tim Tipton" userId="9b1a452f0d18dcd4" providerId="LiveId" clId="{131F1080-8AF8-435F-BB22-1CC82E62643F}" dt="2026-07-29T21:51:31.639" v="3646" actId="14100"/>
          <ac:picMkLst>
            <pc:docMk/>
            <pc:sldMk cId="3722308318" sldId="2147479404"/>
            <ac:picMk id="6" creationId="{FFBD1F76-3904-DEC4-F777-9F9BAB3F9275}"/>
          </ac:picMkLst>
        </pc:picChg>
        <pc:picChg chg="mod">
          <ac:chgData name="Tim Tipton" userId="9b1a452f0d18dcd4" providerId="LiveId" clId="{131F1080-8AF8-435F-BB22-1CC82E62643F}" dt="2026-07-29T21:51:01.078" v="3621" actId="1076"/>
          <ac:picMkLst>
            <pc:docMk/>
            <pc:sldMk cId="3722308318" sldId="2147479404"/>
            <ac:picMk id="13" creationId="{3770C28B-D08B-BA2C-C1E1-BFE7342CC1C0}"/>
          </ac:picMkLst>
        </pc:picChg>
      </pc:sldChg>
      <pc:sldChg chg="addSp modSp add mod">
        <pc:chgData name="Tim Tipton" userId="9b1a452f0d18dcd4" providerId="LiveId" clId="{131F1080-8AF8-435F-BB22-1CC82E62643F}" dt="2026-07-29T21:52:03.006" v="3652" actId="14100"/>
        <pc:sldMkLst>
          <pc:docMk/>
          <pc:sldMk cId="1854850791" sldId="2147479405"/>
        </pc:sldMkLst>
        <pc:picChg chg="add mod">
          <ac:chgData name="Tim Tipton" userId="9b1a452f0d18dcd4" providerId="LiveId" clId="{131F1080-8AF8-435F-BB22-1CC82E62643F}" dt="2026-07-29T21:52:03.006" v="3652" actId="14100"/>
          <ac:picMkLst>
            <pc:docMk/>
            <pc:sldMk cId="1854850791" sldId="2147479405"/>
            <ac:picMk id="5" creationId="{C0F9612C-CEE2-9AD6-756B-C17E258745CA}"/>
          </ac:picMkLst>
        </pc:picChg>
      </pc:sldChg>
      <pc:sldChg chg="addSp modSp add mod">
        <pc:chgData name="Tim Tipton" userId="9b1a452f0d18dcd4" providerId="LiveId" clId="{131F1080-8AF8-435F-BB22-1CC82E62643F}" dt="2026-07-29T21:51:46.218" v="3649" actId="14100"/>
        <pc:sldMkLst>
          <pc:docMk/>
          <pc:sldMk cId="2908758002" sldId="2147479406"/>
        </pc:sldMkLst>
        <pc:spChg chg="mod">
          <ac:chgData name="Tim Tipton" userId="9b1a452f0d18dcd4" providerId="LiveId" clId="{131F1080-8AF8-435F-BB22-1CC82E62643F}" dt="2026-07-29T21:51:15.748" v="3643" actId="20577"/>
          <ac:spMkLst>
            <pc:docMk/>
            <pc:sldMk cId="2908758002" sldId="2147479406"/>
            <ac:spMk id="3" creationId="{E5E02137-88BF-EC54-E947-5F4AB3C63240}"/>
          </ac:spMkLst>
        </pc:spChg>
        <pc:picChg chg="add mod">
          <ac:chgData name="Tim Tipton" userId="9b1a452f0d18dcd4" providerId="LiveId" clId="{131F1080-8AF8-435F-BB22-1CC82E62643F}" dt="2026-07-29T21:51:46.218" v="3649" actId="14100"/>
          <ac:picMkLst>
            <pc:docMk/>
            <pc:sldMk cId="2908758002" sldId="2147479406"/>
            <ac:picMk id="5" creationId="{2199BA5D-12B3-1FD0-DEC8-4308C19EEADD}"/>
          </ac:picMkLst>
        </pc:picChg>
      </pc:sldChg>
      <pc:sldChg chg="addSp delSp modSp add mod">
        <pc:chgData name="Tim Tipton" userId="9b1a452f0d18dcd4" providerId="LiveId" clId="{131F1080-8AF8-435F-BB22-1CC82E62643F}" dt="2026-07-29T21:53:57.688" v="3687" actId="1036"/>
        <pc:sldMkLst>
          <pc:docMk/>
          <pc:sldMk cId="785149238" sldId="2147479407"/>
        </pc:sldMkLst>
        <pc:spChg chg="mod">
          <ac:chgData name="Tim Tipton" userId="9b1a452f0d18dcd4" providerId="LiveId" clId="{131F1080-8AF8-435F-BB22-1CC82E62643F}" dt="2026-07-29T21:53:34.938" v="3671" actId="20577"/>
          <ac:spMkLst>
            <pc:docMk/>
            <pc:sldMk cId="785149238" sldId="2147479407"/>
            <ac:spMk id="3" creationId="{80176EBE-3E9C-9F26-DADB-6CACA6D4AB4E}"/>
          </ac:spMkLst>
        </pc:spChg>
        <pc:picChg chg="add mod">
          <ac:chgData name="Tim Tipton" userId="9b1a452f0d18dcd4" providerId="LiveId" clId="{131F1080-8AF8-435F-BB22-1CC82E62643F}" dt="2026-07-29T21:53:57.688" v="3687" actId="1036"/>
          <ac:picMkLst>
            <pc:docMk/>
            <pc:sldMk cId="785149238" sldId="2147479407"/>
            <ac:picMk id="6" creationId="{A43B6CBA-A4B0-42D6-B125-0619B52005EE}"/>
          </ac:picMkLst>
        </pc:picChg>
        <pc:picChg chg="mod">
          <ac:chgData name="Tim Tipton" userId="9b1a452f0d18dcd4" providerId="LiveId" clId="{131F1080-8AF8-435F-BB22-1CC82E62643F}" dt="2026-07-29T21:53:24.708" v="3657" actId="1076"/>
          <ac:picMkLst>
            <pc:docMk/>
            <pc:sldMk cId="785149238" sldId="2147479407"/>
            <ac:picMk id="13" creationId="{D6A8CB7E-ACDE-387B-4C6C-214B17865978}"/>
          </ac:picMkLst>
        </pc:picChg>
      </pc:sldChg>
      <pc:sldChg chg="addSp modSp add mod">
        <pc:chgData name="Tim Tipton" userId="9b1a452f0d18dcd4" providerId="LiveId" clId="{131F1080-8AF8-435F-BB22-1CC82E62643F}" dt="2026-07-29T21:54:15.380" v="3694" actId="1035"/>
        <pc:sldMkLst>
          <pc:docMk/>
          <pc:sldMk cId="517003467" sldId="2147479408"/>
        </pc:sldMkLst>
        <pc:spChg chg="mod">
          <ac:chgData name="Tim Tipton" userId="9b1a452f0d18dcd4" providerId="LiveId" clId="{131F1080-8AF8-435F-BB22-1CC82E62643F}" dt="2026-07-29T21:53:40.019" v="3679" actId="20577"/>
          <ac:spMkLst>
            <pc:docMk/>
            <pc:sldMk cId="517003467" sldId="2147479408"/>
            <ac:spMk id="3" creationId="{4BDCC40A-EABA-72C6-4F11-BE82F1D08C1A}"/>
          </ac:spMkLst>
        </pc:spChg>
        <pc:picChg chg="add mod">
          <ac:chgData name="Tim Tipton" userId="9b1a452f0d18dcd4" providerId="LiveId" clId="{131F1080-8AF8-435F-BB22-1CC82E62643F}" dt="2026-07-29T21:54:15.380" v="3694" actId="1035"/>
          <ac:picMkLst>
            <pc:docMk/>
            <pc:sldMk cId="517003467" sldId="2147479408"/>
            <ac:picMk id="5" creationId="{988F8FC4-99AD-3457-C904-9A6203EFE16F}"/>
          </ac:picMkLst>
        </pc:picChg>
      </pc:sldChg>
      <pc:sldChg chg="addSp modSp add mod">
        <pc:chgData name="Tim Tipton" userId="9b1a452f0d18dcd4" providerId="LiveId" clId="{131F1080-8AF8-435F-BB22-1CC82E62643F}" dt="2026-07-29T21:54:28.697" v="3697" actId="14100"/>
        <pc:sldMkLst>
          <pc:docMk/>
          <pc:sldMk cId="1971920380" sldId="2147479409"/>
        </pc:sldMkLst>
        <pc:picChg chg="add mod">
          <ac:chgData name="Tim Tipton" userId="9b1a452f0d18dcd4" providerId="LiveId" clId="{131F1080-8AF8-435F-BB22-1CC82E62643F}" dt="2026-07-29T21:54:28.697" v="3697" actId="14100"/>
          <ac:picMkLst>
            <pc:docMk/>
            <pc:sldMk cId="1971920380" sldId="2147479409"/>
            <ac:picMk id="5" creationId="{D26D504C-03EF-8B9A-8DCE-C8903C8D40A7}"/>
          </ac:picMkLst>
        </pc:picChg>
      </pc:sldChg>
      <pc:sldChg chg="addSp delSp modSp add mod">
        <pc:chgData name="Tim Tipton" userId="9b1a452f0d18dcd4" providerId="LiveId" clId="{131F1080-8AF8-435F-BB22-1CC82E62643F}" dt="2026-07-29T21:55:51.022" v="3736" actId="1036"/>
        <pc:sldMkLst>
          <pc:docMk/>
          <pc:sldMk cId="1295057223" sldId="2147479410"/>
        </pc:sldMkLst>
        <pc:spChg chg="mod">
          <ac:chgData name="Tim Tipton" userId="9b1a452f0d18dcd4" providerId="LiveId" clId="{131F1080-8AF8-435F-BB22-1CC82E62643F}" dt="2026-07-29T21:55:31.287" v="3721" actId="20577"/>
          <ac:spMkLst>
            <pc:docMk/>
            <pc:sldMk cId="1295057223" sldId="2147479410"/>
            <ac:spMk id="3" creationId="{2102DF43-E993-51A6-3846-89733FDE4ECA}"/>
          </ac:spMkLst>
        </pc:spChg>
        <pc:picChg chg="add mod">
          <ac:chgData name="Tim Tipton" userId="9b1a452f0d18dcd4" providerId="LiveId" clId="{131F1080-8AF8-435F-BB22-1CC82E62643F}" dt="2026-07-29T21:55:51.022" v="3736" actId="1036"/>
          <ac:picMkLst>
            <pc:docMk/>
            <pc:sldMk cId="1295057223" sldId="2147479410"/>
            <ac:picMk id="6" creationId="{1E627739-6553-0D69-9D4E-CC58565DFE84}"/>
          </ac:picMkLst>
        </pc:picChg>
        <pc:picChg chg="mod">
          <ac:chgData name="Tim Tipton" userId="9b1a452f0d18dcd4" providerId="LiveId" clId="{131F1080-8AF8-435F-BB22-1CC82E62643F}" dt="2026-07-29T21:54:57.939" v="3703" actId="1076"/>
          <ac:picMkLst>
            <pc:docMk/>
            <pc:sldMk cId="1295057223" sldId="2147479410"/>
            <ac:picMk id="13" creationId="{7469E644-4C39-D9A9-3BA8-16B50F3D5F91}"/>
          </ac:picMkLst>
        </pc:picChg>
      </pc:sldChg>
      <pc:sldChg chg="addSp modSp add mod">
        <pc:chgData name="Tim Tipton" userId="9b1a452f0d18dcd4" providerId="LiveId" clId="{131F1080-8AF8-435F-BB22-1CC82E62643F}" dt="2026-07-29T21:56:17.515" v="3742" actId="14100"/>
        <pc:sldMkLst>
          <pc:docMk/>
          <pc:sldMk cId="2331432093" sldId="2147479411"/>
        </pc:sldMkLst>
        <pc:picChg chg="add mod">
          <ac:chgData name="Tim Tipton" userId="9b1a452f0d18dcd4" providerId="LiveId" clId="{131F1080-8AF8-435F-BB22-1CC82E62643F}" dt="2026-07-29T21:56:17.515" v="3742" actId="14100"/>
          <ac:picMkLst>
            <pc:docMk/>
            <pc:sldMk cId="2331432093" sldId="2147479411"/>
            <ac:picMk id="5" creationId="{A4F1C820-C359-E266-DB67-A22EF3C2D920}"/>
          </ac:picMkLst>
        </pc:picChg>
      </pc:sldChg>
      <pc:sldChg chg="addSp modSp add mod">
        <pc:chgData name="Tim Tipton" userId="9b1a452f0d18dcd4" providerId="LiveId" clId="{131F1080-8AF8-435F-BB22-1CC82E62643F}" dt="2026-07-29T21:56:04.878" v="3739" actId="14100"/>
        <pc:sldMkLst>
          <pc:docMk/>
          <pc:sldMk cId="2992669446" sldId="2147479412"/>
        </pc:sldMkLst>
        <pc:spChg chg="mod">
          <ac:chgData name="Tim Tipton" userId="9b1a452f0d18dcd4" providerId="LiveId" clId="{131F1080-8AF8-435F-BB22-1CC82E62643F}" dt="2026-07-29T21:55:37.428" v="3729" actId="20577"/>
          <ac:spMkLst>
            <pc:docMk/>
            <pc:sldMk cId="2992669446" sldId="2147479412"/>
            <ac:spMk id="3" creationId="{61C6F4A5-7E0C-1862-B477-9D561D50909C}"/>
          </ac:spMkLst>
        </pc:spChg>
        <pc:picChg chg="add mod">
          <ac:chgData name="Tim Tipton" userId="9b1a452f0d18dcd4" providerId="LiveId" clId="{131F1080-8AF8-435F-BB22-1CC82E62643F}" dt="2026-07-29T21:56:04.878" v="3739" actId="14100"/>
          <ac:picMkLst>
            <pc:docMk/>
            <pc:sldMk cId="2992669446" sldId="2147479412"/>
            <ac:picMk id="5" creationId="{B23E2FA3-E254-277E-9B79-A89DC1F26EFC}"/>
          </ac:picMkLst>
        </pc:picChg>
      </pc:sldChg>
      <pc:sldChg chg="addSp delSp modSp add mod">
        <pc:chgData name="Tim Tipton" userId="9b1a452f0d18dcd4" providerId="LiveId" clId="{131F1080-8AF8-435F-BB22-1CC82E62643F}" dt="2026-07-29T21:56:58.828" v="3770" actId="14100"/>
        <pc:sldMkLst>
          <pc:docMk/>
          <pc:sldMk cId="657216863" sldId="2147479413"/>
        </pc:sldMkLst>
        <pc:spChg chg="mod">
          <ac:chgData name="Tim Tipton" userId="9b1a452f0d18dcd4" providerId="LiveId" clId="{131F1080-8AF8-435F-BB22-1CC82E62643F}" dt="2026-07-29T21:56:38.894" v="3759" actId="20577"/>
          <ac:spMkLst>
            <pc:docMk/>
            <pc:sldMk cId="657216863" sldId="2147479413"/>
            <ac:spMk id="3" creationId="{BFB0A680-FA7B-4B19-2A21-5A56FA241F43}"/>
          </ac:spMkLst>
        </pc:spChg>
        <pc:picChg chg="add mod">
          <ac:chgData name="Tim Tipton" userId="9b1a452f0d18dcd4" providerId="LiveId" clId="{131F1080-8AF8-435F-BB22-1CC82E62643F}" dt="2026-07-29T21:56:58.828" v="3770" actId="14100"/>
          <ac:picMkLst>
            <pc:docMk/>
            <pc:sldMk cId="657216863" sldId="2147479413"/>
            <ac:picMk id="6" creationId="{D36FDE87-20C0-4AEB-DE48-BBD7A491D2BE}"/>
          </ac:picMkLst>
        </pc:picChg>
        <pc:picChg chg="mod">
          <ac:chgData name="Tim Tipton" userId="9b1a452f0d18dcd4" providerId="LiveId" clId="{131F1080-8AF8-435F-BB22-1CC82E62643F}" dt="2026-07-29T21:56:30.512" v="3745" actId="14826"/>
          <ac:picMkLst>
            <pc:docMk/>
            <pc:sldMk cId="657216863" sldId="2147479413"/>
            <ac:picMk id="13" creationId="{9C60009D-8AE0-758F-72A6-4D78E9025AAE}"/>
          </ac:picMkLst>
        </pc:picChg>
      </pc:sldChg>
      <pc:sldChg chg="addSp modSp add mod">
        <pc:chgData name="Tim Tipton" userId="9b1a452f0d18dcd4" providerId="LiveId" clId="{131F1080-8AF8-435F-BB22-1CC82E62643F}" dt="2026-07-29T21:57:13.691" v="3778" actId="1035"/>
        <pc:sldMkLst>
          <pc:docMk/>
          <pc:sldMk cId="3542374279" sldId="2147479414"/>
        </pc:sldMkLst>
        <pc:spChg chg="mod">
          <ac:chgData name="Tim Tipton" userId="9b1a452f0d18dcd4" providerId="LiveId" clId="{131F1080-8AF8-435F-BB22-1CC82E62643F}" dt="2026-07-29T21:56:43.661" v="3767" actId="20577"/>
          <ac:spMkLst>
            <pc:docMk/>
            <pc:sldMk cId="3542374279" sldId="2147479414"/>
            <ac:spMk id="3" creationId="{1EF247B7-DA31-F28B-858B-48AB41DAC122}"/>
          </ac:spMkLst>
        </pc:spChg>
        <pc:picChg chg="add mod">
          <ac:chgData name="Tim Tipton" userId="9b1a452f0d18dcd4" providerId="LiveId" clId="{131F1080-8AF8-435F-BB22-1CC82E62643F}" dt="2026-07-29T21:57:13.691" v="3778" actId="1035"/>
          <ac:picMkLst>
            <pc:docMk/>
            <pc:sldMk cId="3542374279" sldId="2147479414"/>
            <ac:picMk id="5" creationId="{C452F28B-84BF-9964-BA63-70BFBFDA7196}"/>
          </ac:picMkLst>
        </pc:picChg>
      </pc:sldChg>
      <pc:sldChg chg="addSp modSp add mod">
        <pc:chgData name="Tim Tipton" userId="9b1a452f0d18dcd4" providerId="LiveId" clId="{131F1080-8AF8-435F-BB22-1CC82E62643F}" dt="2026-07-29T21:57:27.618" v="3781" actId="14100"/>
        <pc:sldMkLst>
          <pc:docMk/>
          <pc:sldMk cId="354913170" sldId="2147479415"/>
        </pc:sldMkLst>
        <pc:picChg chg="add mod">
          <ac:chgData name="Tim Tipton" userId="9b1a452f0d18dcd4" providerId="LiveId" clId="{131F1080-8AF8-435F-BB22-1CC82E62643F}" dt="2026-07-29T21:57:27.618" v="3781" actId="14100"/>
          <ac:picMkLst>
            <pc:docMk/>
            <pc:sldMk cId="354913170" sldId="2147479415"/>
            <ac:picMk id="5" creationId="{A66C860B-DD68-0BE1-3194-646AF33BAED6}"/>
          </ac:picMkLst>
        </pc:picChg>
      </pc:sldChg>
      <pc:sldChg chg="addSp delSp modSp add mod">
        <pc:chgData name="Tim Tipton" userId="9b1a452f0d18dcd4" providerId="LiveId" clId="{131F1080-8AF8-435F-BB22-1CC82E62643F}" dt="2026-07-29T21:58:21.470" v="3809" actId="14100"/>
        <pc:sldMkLst>
          <pc:docMk/>
          <pc:sldMk cId="1155052383" sldId="2147479416"/>
        </pc:sldMkLst>
        <pc:spChg chg="mod">
          <ac:chgData name="Tim Tipton" userId="9b1a452f0d18dcd4" providerId="LiveId" clId="{131F1080-8AF8-435F-BB22-1CC82E62643F}" dt="2026-07-29T21:58:00.284" v="3798" actId="20577"/>
          <ac:spMkLst>
            <pc:docMk/>
            <pc:sldMk cId="1155052383" sldId="2147479416"/>
            <ac:spMk id="3" creationId="{A4F191C6-9D78-5A89-E01B-1C84B84C773B}"/>
          </ac:spMkLst>
        </pc:spChg>
        <pc:picChg chg="add mod">
          <ac:chgData name="Tim Tipton" userId="9b1a452f0d18dcd4" providerId="LiveId" clId="{131F1080-8AF8-435F-BB22-1CC82E62643F}" dt="2026-07-29T21:58:21.470" v="3809" actId="14100"/>
          <ac:picMkLst>
            <pc:docMk/>
            <pc:sldMk cId="1155052383" sldId="2147479416"/>
            <ac:picMk id="6" creationId="{AFE24938-488A-2371-C2DD-4D1063BC81F7}"/>
          </ac:picMkLst>
        </pc:picChg>
        <pc:picChg chg="mod">
          <ac:chgData name="Tim Tipton" userId="9b1a452f0d18dcd4" providerId="LiveId" clId="{131F1080-8AF8-435F-BB22-1CC82E62643F}" dt="2026-07-29T21:57:51.139" v="3784" actId="14826"/>
          <ac:picMkLst>
            <pc:docMk/>
            <pc:sldMk cId="1155052383" sldId="2147479416"/>
            <ac:picMk id="13" creationId="{DCC3D35B-9172-B74B-A53A-31F96B086DF9}"/>
          </ac:picMkLst>
        </pc:picChg>
      </pc:sldChg>
      <pc:sldChg chg="addSp modSp add mod">
        <pc:chgData name="Tim Tipton" userId="9b1a452f0d18dcd4" providerId="LiveId" clId="{131F1080-8AF8-435F-BB22-1CC82E62643F}" dt="2026-07-29T21:58:38.108" v="3816" actId="1035"/>
        <pc:sldMkLst>
          <pc:docMk/>
          <pc:sldMk cId="3050670575" sldId="2147479417"/>
        </pc:sldMkLst>
        <pc:spChg chg="mod">
          <ac:chgData name="Tim Tipton" userId="9b1a452f0d18dcd4" providerId="LiveId" clId="{131F1080-8AF8-435F-BB22-1CC82E62643F}" dt="2026-07-29T21:58:05.030" v="3806" actId="20577"/>
          <ac:spMkLst>
            <pc:docMk/>
            <pc:sldMk cId="3050670575" sldId="2147479417"/>
            <ac:spMk id="3" creationId="{CC328C18-9271-F1AB-B51F-9A2ABB7F334C}"/>
          </ac:spMkLst>
        </pc:spChg>
        <pc:picChg chg="add mod">
          <ac:chgData name="Tim Tipton" userId="9b1a452f0d18dcd4" providerId="LiveId" clId="{131F1080-8AF8-435F-BB22-1CC82E62643F}" dt="2026-07-29T21:58:38.108" v="3816" actId="1035"/>
          <ac:picMkLst>
            <pc:docMk/>
            <pc:sldMk cId="3050670575" sldId="2147479417"/>
            <ac:picMk id="5" creationId="{0EEC67C8-98AC-69E1-8C79-C9C9F1C567E6}"/>
          </ac:picMkLst>
        </pc:picChg>
      </pc:sldChg>
      <pc:sldChg chg="addSp modSp add mod">
        <pc:chgData name="Tim Tipton" userId="9b1a452f0d18dcd4" providerId="LiveId" clId="{131F1080-8AF8-435F-BB22-1CC82E62643F}" dt="2026-07-29T21:58:52.147" v="3819" actId="14100"/>
        <pc:sldMkLst>
          <pc:docMk/>
          <pc:sldMk cId="402022949" sldId="2147479418"/>
        </pc:sldMkLst>
        <pc:picChg chg="add mod">
          <ac:chgData name="Tim Tipton" userId="9b1a452f0d18dcd4" providerId="LiveId" clId="{131F1080-8AF8-435F-BB22-1CC82E62643F}" dt="2026-07-29T21:58:52.147" v="3819" actId="14100"/>
          <ac:picMkLst>
            <pc:docMk/>
            <pc:sldMk cId="402022949" sldId="2147479418"/>
            <ac:picMk id="5" creationId="{A6439563-6755-3CDA-18E1-5C566C3AD781}"/>
          </ac:picMkLst>
        </pc:picChg>
      </pc:sldChg>
      <pc:sldChg chg="addSp delSp modSp add mod">
        <pc:chgData name="Tim Tipton" userId="9b1a452f0d18dcd4" providerId="LiveId" clId="{131F1080-8AF8-435F-BB22-1CC82E62643F}" dt="2026-07-29T21:59:43.153" v="3847" actId="14100"/>
        <pc:sldMkLst>
          <pc:docMk/>
          <pc:sldMk cId="4177627009" sldId="2147479419"/>
        </pc:sldMkLst>
        <pc:spChg chg="mod">
          <ac:chgData name="Tim Tipton" userId="9b1a452f0d18dcd4" providerId="LiveId" clId="{131F1080-8AF8-435F-BB22-1CC82E62643F}" dt="2026-07-29T21:59:23.114" v="3836" actId="20577"/>
          <ac:spMkLst>
            <pc:docMk/>
            <pc:sldMk cId="4177627009" sldId="2147479419"/>
            <ac:spMk id="3" creationId="{1BE72DD5-F6E2-B374-3C50-2C8D38EA6679}"/>
          </ac:spMkLst>
        </pc:spChg>
        <pc:picChg chg="add mod">
          <ac:chgData name="Tim Tipton" userId="9b1a452f0d18dcd4" providerId="LiveId" clId="{131F1080-8AF8-435F-BB22-1CC82E62643F}" dt="2026-07-29T21:59:43.153" v="3847" actId="14100"/>
          <ac:picMkLst>
            <pc:docMk/>
            <pc:sldMk cId="4177627009" sldId="2147479419"/>
            <ac:picMk id="6" creationId="{9BA600FB-1A1C-2BB6-41D8-8BA5664B3BCE}"/>
          </ac:picMkLst>
        </pc:picChg>
        <pc:picChg chg="mod">
          <ac:chgData name="Tim Tipton" userId="9b1a452f0d18dcd4" providerId="LiveId" clId="{131F1080-8AF8-435F-BB22-1CC82E62643F}" dt="2026-07-29T21:59:13.896" v="3822" actId="14826"/>
          <ac:picMkLst>
            <pc:docMk/>
            <pc:sldMk cId="4177627009" sldId="2147479419"/>
            <ac:picMk id="13" creationId="{2810FFAE-4505-65DA-25AF-5CFD0930FDA3}"/>
          </ac:picMkLst>
        </pc:picChg>
      </pc:sldChg>
      <pc:sldChg chg="addSp modSp add mod">
        <pc:chgData name="Tim Tipton" userId="9b1a452f0d18dcd4" providerId="LiveId" clId="{131F1080-8AF8-435F-BB22-1CC82E62643F}" dt="2026-07-29T21:59:55.678" v="3850" actId="14100"/>
        <pc:sldMkLst>
          <pc:docMk/>
          <pc:sldMk cId="1165726480" sldId="2147479420"/>
        </pc:sldMkLst>
        <pc:spChg chg="mod">
          <ac:chgData name="Tim Tipton" userId="9b1a452f0d18dcd4" providerId="LiveId" clId="{131F1080-8AF8-435F-BB22-1CC82E62643F}" dt="2026-07-29T21:59:27.936" v="3844" actId="20577"/>
          <ac:spMkLst>
            <pc:docMk/>
            <pc:sldMk cId="1165726480" sldId="2147479420"/>
            <ac:spMk id="3" creationId="{25C186AA-1A87-CDEA-DABB-BE572C5C6265}"/>
          </ac:spMkLst>
        </pc:spChg>
        <pc:picChg chg="add mod">
          <ac:chgData name="Tim Tipton" userId="9b1a452f0d18dcd4" providerId="LiveId" clId="{131F1080-8AF8-435F-BB22-1CC82E62643F}" dt="2026-07-29T21:59:55.678" v="3850" actId="14100"/>
          <ac:picMkLst>
            <pc:docMk/>
            <pc:sldMk cId="1165726480" sldId="2147479420"/>
            <ac:picMk id="5" creationId="{5A18FA19-028E-51F5-32F8-08C4666D7D31}"/>
          </ac:picMkLst>
        </pc:picChg>
      </pc:sldChg>
      <pc:sldChg chg="addSp modSp add mod">
        <pc:chgData name="Tim Tipton" userId="9b1a452f0d18dcd4" providerId="LiveId" clId="{131F1080-8AF8-435F-BB22-1CC82E62643F}" dt="2026-07-29T22:00:08.693" v="3853" actId="14100"/>
        <pc:sldMkLst>
          <pc:docMk/>
          <pc:sldMk cId="2955355370" sldId="2147479421"/>
        </pc:sldMkLst>
        <pc:picChg chg="add mod">
          <ac:chgData name="Tim Tipton" userId="9b1a452f0d18dcd4" providerId="LiveId" clId="{131F1080-8AF8-435F-BB22-1CC82E62643F}" dt="2026-07-29T22:00:08.693" v="3853" actId="14100"/>
          <ac:picMkLst>
            <pc:docMk/>
            <pc:sldMk cId="2955355370" sldId="2147479421"/>
            <ac:picMk id="5" creationId="{190E4DBF-86DA-2137-11E7-AFFB07D66EDA}"/>
          </ac:picMkLst>
        </pc:picChg>
      </pc:sldChg>
      <pc:sldChg chg="addSp delSp modSp add mod">
        <pc:chgData name="Tim Tipton" userId="9b1a452f0d18dcd4" providerId="LiveId" clId="{131F1080-8AF8-435F-BB22-1CC82E62643F}" dt="2026-07-29T22:00:53.728" v="3883" actId="14100"/>
        <pc:sldMkLst>
          <pc:docMk/>
          <pc:sldMk cId="984282802" sldId="2147479422"/>
        </pc:sldMkLst>
        <pc:spChg chg="mod">
          <ac:chgData name="Tim Tipton" userId="9b1a452f0d18dcd4" providerId="LiveId" clId="{131F1080-8AF8-435F-BB22-1CC82E62643F}" dt="2026-07-29T22:00:35.165" v="3872" actId="20577"/>
          <ac:spMkLst>
            <pc:docMk/>
            <pc:sldMk cId="984282802" sldId="2147479422"/>
            <ac:spMk id="3" creationId="{80BD0475-7065-741F-2F4C-0C597991FF92}"/>
          </ac:spMkLst>
        </pc:spChg>
        <pc:picChg chg="add mod">
          <ac:chgData name="Tim Tipton" userId="9b1a452f0d18dcd4" providerId="LiveId" clId="{131F1080-8AF8-435F-BB22-1CC82E62643F}" dt="2026-07-29T22:00:53.728" v="3883" actId="14100"/>
          <ac:picMkLst>
            <pc:docMk/>
            <pc:sldMk cId="984282802" sldId="2147479422"/>
            <ac:picMk id="6" creationId="{A79DC304-EF0E-99F6-6283-A63E1628A0B5}"/>
          </ac:picMkLst>
        </pc:picChg>
        <pc:picChg chg="mod">
          <ac:chgData name="Tim Tipton" userId="9b1a452f0d18dcd4" providerId="LiveId" clId="{131F1080-8AF8-435F-BB22-1CC82E62643F}" dt="2026-07-29T22:00:26.230" v="3858" actId="1076"/>
          <ac:picMkLst>
            <pc:docMk/>
            <pc:sldMk cId="984282802" sldId="2147479422"/>
            <ac:picMk id="13" creationId="{52A199F6-7800-044E-2962-1EBB66840068}"/>
          </ac:picMkLst>
        </pc:picChg>
      </pc:sldChg>
      <pc:sldChg chg="addSp modSp add mod ord">
        <pc:chgData name="Tim Tipton" userId="9b1a452f0d18dcd4" providerId="LiveId" clId="{131F1080-8AF8-435F-BB22-1CC82E62643F}" dt="2026-07-29T22:01:14.210" v="3888" actId="14100"/>
        <pc:sldMkLst>
          <pc:docMk/>
          <pc:sldMk cId="1395719130" sldId="2147479423"/>
        </pc:sldMkLst>
        <pc:spChg chg="mod">
          <ac:chgData name="Tim Tipton" userId="9b1a452f0d18dcd4" providerId="LiveId" clId="{131F1080-8AF8-435F-BB22-1CC82E62643F}" dt="2026-07-29T22:00:40.467" v="3880" actId="20577"/>
          <ac:spMkLst>
            <pc:docMk/>
            <pc:sldMk cId="1395719130" sldId="2147479423"/>
            <ac:spMk id="3" creationId="{65D42D59-2DEC-4936-2594-2882245EF290}"/>
          </ac:spMkLst>
        </pc:spChg>
        <pc:picChg chg="add mod">
          <ac:chgData name="Tim Tipton" userId="9b1a452f0d18dcd4" providerId="LiveId" clId="{131F1080-8AF8-435F-BB22-1CC82E62643F}" dt="2026-07-29T22:01:14.210" v="3888" actId="14100"/>
          <ac:picMkLst>
            <pc:docMk/>
            <pc:sldMk cId="1395719130" sldId="2147479423"/>
            <ac:picMk id="5" creationId="{40BE8C92-9EF3-F8FC-3CA2-B3F5B8F67B81}"/>
          </ac:picMkLst>
        </pc:picChg>
      </pc:sldChg>
      <pc:sldChg chg="addSp modSp add mod">
        <pc:chgData name="Tim Tipton" userId="9b1a452f0d18dcd4" providerId="LiveId" clId="{131F1080-8AF8-435F-BB22-1CC82E62643F}" dt="2026-07-29T22:01:27.054" v="3891" actId="14100"/>
        <pc:sldMkLst>
          <pc:docMk/>
          <pc:sldMk cId="1132567939" sldId="2147479424"/>
        </pc:sldMkLst>
        <pc:picChg chg="add mod">
          <ac:chgData name="Tim Tipton" userId="9b1a452f0d18dcd4" providerId="LiveId" clId="{131F1080-8AF8-435F-BB22-1CC82E62643F}" dt="2026-07-29T22:01:27.054" v="3891" actId="14100"/>
          <ac:picMkLst>
            <pc:docMk/>
            <pc:sldMk cId="1132567939" sldId="2147479424"/>
            <ac:picMk id="5" creationId="{3290CC53-1D8B-BCAA-E8BC-05ACB66845AC}"/>
          </ac:picMkLst>
        </pc:picChg>
      </pc:sldChg>
      <pc:sldChg chg="addSp delSp modSp add mod">
        <pc:chgData name="Tim Tipton" userId="9b1a452f0d18dcd4" providerId="LiveId" clId="{131F1080-8AF8-435F-BB22-1CC82E62643F}" dt="2026-07-29T22:02:20.302" v="3921" actId="14100"/>
        <pc:sldMkLst>
          <pc:docMk/>
          <pc:sldMk cId="3565587763" sldId="2147479425"/>
        </pc:sldMkLst>
        <pc:spChg chg="mod">
          <ac:chgData name="Tim Tipton" userId="9b1a452f0d18dcd4" providerId="LiveId" clId="{131F1080-8AF8-435F-BB22-1CC82E62643F}" dt="2026-07-29T22:01:59.357" v="3910" actId="20577"/>
          <ac:spMkLst>
            <pc:docMk/>
            <pc:sldMk cId="3565587763" sldId="2147479425"/>
            <ac:spMk id="3" creationId="{6E6DE7CF-D485-D4B3-0A02-D7B2928409EA}"/>
          </ac:spMkLst>
        </pc:spChg>
        <pc:picChg chg="add mod">
          <ac:chgData name="Tim Tipton" userId="9b1a452f0d18dcd4" providerId="LiveId" clId="{131F1080-8AF8-435F-BB22-1CC82E62643F}" dt="2026-07-29T22:02:20.302" v="3921" actId="14100"/>
          <ac:picMkLst>
            <pc:docMk/>
            <pc:sldMk cId="3565587763" sldId="2147479425"/>
            <ac:picMk id="6" creationId="{581F9EAD-C029-64B2-9180-90C02471E88E}"/>
          </ac:picMkLst>
        </pc:picChg>
        <pc:picChg chg="mod">
          <ac:chgData name="Tim Tipton" userId="9b1a452f0d18dcd4" providerId="LiveId" clId="{131F1080-8AF8-435F-BB22-1CC82E62643F}" dt="2026-07-29T22:01:50.059" v="3896" actId="1076"/>
          <ac:picMkLst>
            <pc:docMk/>
            <pc:sldMk cId="3565587763" sldId="2147479425"/>
            <ac:picMk id="13" creationId="{151AF97B-1F1B-E21D-82F4-6D3027D61F76}"/>
          </ac:picMkLst>
        </pc:picChg>
      </pc:sldChg>
      <pc:sldChg chg="addSp modSp add mod">
        <pc:chgData name="Tim Tipton" userId="9b1a452f0d18dcd4" providerId="LiveId" clId="{131F1080-8AF8-435F-BB22-1CC82E62643F}" dt="2026-07-29T22:02:35.217" v="3924" actId="14100"/>
        <pc:sldMkLst>
          <pc:docMk/>
          <pc:sldMk cId="2471857089" sldId="2147479426"/>
        </pc:sldMkLst>
        <pc:spChg chg="mod">
          <ac:chgData name="Tim Tipton" userId="9b1a452f0d18dcd4" providerId="LiveId" clId="{131F1080-8AF8-435F-BB22-1CC82E62643F}" dt="2026-07-29T22:02:05.859" v="3918" actId="20577"/>
          <ac:spMkLst>
            <pc:docMk/>
            <pc:sldMk cId="2471857089" sldId="2147479426"/>
            <ac:spMk id="3" creationId="{EAA0252B-58C2-2A84-8BAA-4F7E1D79B4B1}"/>
          </ac:spMkLst>
        </pc:spChg>
        <pc:picChg chg="add mod">
          <ac:chgData name="Tim Tipton" userId="9b1a452f0d18dcd4" providerId="LiveId" clId="{131F1080-8AF8-435F-BB22-1CC82E62643F}" dt="2026-07-29T22:02:35.217" v="3924" actId="14100"/>
          <ac:picMkLst>
            <pc:docMk/>
            <pc:sldMk cId="2471857089" sldId="2147479426"/>
            <ac:picMk id="5" creationId="{204833DE-9E53-A308-F4F9-CF5AB6607974}"/>
          </ac:picMkLst>
        </pc:picChg>
      </pc:sldChg>
      <pc:sldChg chg="addSp modSp add mod">
        <pc:chgData name="Tim Tipton" userId="9b1a452f0d18dcd4" providerId="LiveId" clId="{131F1080-8AF8-435F-BB22-1CC82E62643F}" dt="2026-07-29T22:02:54.722" v="3932" actId="1036"/>
        <pc:sldMkLst>
          <pc:docMk/>
          <pc:sldMk cId="2598176473" sldId="2147479427"/>
        </pc:sldMkLst>
        <pc:picChg chg="add mod">
          <ac:chgData name="Tim Tipton" userId="9b1a452f0d18dcd4" providerId="LiveId" clId="{131F1080-8AF8-435F-BB22-1CC82E62643F}" dt="2026-07-29T22:02:54.722" v="3932" actId="1036"/>
          <ac:picMkLst>
            <pc:docMk/>
            <pc:sldMk cId="2598176473" sldId="2147479427"/>
            <ac:picMk id="5" creationId="{4C553E2B-2DE7-009F-6D4B-4EF250D312B1}"/>
          </ac:picMkLst>
        </pc:picChg>
      </pc:sldChg>
      <pc:sldChg chg="addSp delSp modSp add mod">
        <pc:chgData name="Tim Tipton" userId="9b1a452f0d18dcd4" providerId="LiveId" clId="{131F1080-8AF8-435F-BB22-1CC82E62643F}" dt="2026-07-29T22:03:34.696" v="3960" actId="14100"/>
        <pc:sldMkLst>
          <pc:docMk/>
          <pc:sldMk cId="1945866530" sldId="2147479428"/>
        </pc:sldMkLst>
        <pc:spChg chg="mod">
          <ac:chgData name="Tim Tipton" userId="9b1a452f0d18dcd4" providerId="LiveId" clId="{131F1080-8AF8-435F-BB22-1CC82E62643F}" dt="2026-07-29T22:03:17.137" v="3949" actId="20577"/>
          <ac:spMkLst>
            <pc:docMk/>
            <pc:sldMk cId="1945866530" sldId="2147479428"/>
            <ac:spMk id="3" creationId="{AF72A491-B112-ABE2-A23D-81E60B18D209}"/>
          </ac:spMkLst>
        </pc:spChg>
        <pc:picChg chg="add mod">
          <ac:chgData name="Tim Tipton" userId="9b1a452f0d18dcd4" providerId="LiveId" clId="{131F1080-8AF8-435F-BB22-1CC82E62643F}" dt="2026-07-29T22:03:34.696" v="3960" actId="14100"/>
          <ac:picMkLst>
            <pc:docMk/>
            <pc:sldMk cId="1945866530" sldId="2147479428"/>
            <ac:picMk id="6" creationId="{6A85E007-1B4B-87FB-59A7-7AFAD6051FBC}"/>
          </ac:picMkLst>
        </pc:picChg>
        <pc:picChg chg="mod">
          <ac:chgData name="Tim Tipton" userId="9b1a452f0d18dcd4" providerId="LiveId" clId="{131F1080-8AF8-435F-BB22-1CC82E62643F}" dt="2026-07-29T22:03:07.875" v="3935" actId="14826"/>
          <ac:picMkLst>
            <pc:docMk/>
            <pc:sldMk cId="1945866530" sldId="2147479428"/>
            <ac:picMk id="13" creationId="{DCD2A443-4D5F-067F-709A-EA85E76B1BA2}"/>
          </ac:picMkLst>
        </pc:picChg>
      </pc:sldChg>
      <pc:sldChg chg="addSp modSp add mod">
        <pc:chgData name="Tim Tipton" userId="9b1a452f0d18dcd4" providerId="LiveId" clId="{131F1080-8AF8-435F-BB22-1CC82E62643F}" dt="2026-07-29T22:04:02.228" v="3966" actId="14100"/>
        <pc:sldMkLst>
          <pc:docMk/>
          <pc:sldMk cId="3510387504" sldId="2147479429"/>
        </pc:sldMkLst>
        <pc:picChg chg="add mod">
          <ac:chgData name="Tim Tipton" userId="9b1a452f0d18dcd4" providerId="LiveId" clId="{131F1080-8AF8-435F-BB22-1CC82E62643F}" dt="2026-07-29T22:04:02.228" v="3966" actId="14100"/>
          <ac:picMkLst>
            <pc:docMk/>
            <pc:sldMk cId="3510387504" sldId="2147479429"/>
            <ac:picMk id="5" creationId="{CC8192AD-F1DA-D39C-0E3A-0A141BB6D9CC}"/>
          </ac:picMkLst>
        </pc:picChg>
      </pc:sldChg>
      <pc:sldChg chg="addSp modSp add mod">
        <pc:chgData name="Tim Tipton" userId="9b1a452f0d18dcd4" providerId="LiveId" clId="{131F1080-8AF8-435F-BB22-1CC82E62643F}" dt="2026-07-29T22:03:48.676" v="3963" actId="14100"/>
        <pc:sldMkLst>
          <pc:docMk/>
          <pc:sldMk cId="519677994" sldId="2147479430"/>
        </pc:sldMkLst>
        <pc:spChg chg="mod">
          <ac:chgData name="Tim Tipton" userId="9b1a452f0d18dcd4" providerId="LiveId" clId="{131F1080-8AF8-435F-BB22-1CC82E62643F}" dt="2026-07-29T22:03:22.754" v="3957" actId="20577"/>
          <ac:spMkLst>
            <pc:docMk/>
            <pc:sldMk cId="519677994" sldId="2147479430"/>
            <ac:spMk id="3" creationId="{83C8A23A-65F9-5563-D81B-DF89AB4937A5}"/>
          </ac:spMkLst>
        </pc:spChg>
        <pc:picChg chg="add mod">
          <ac:chgData name="Tim Tipton" userId="9b1a452f0d18dcd4" providerId="LiveId" clId="{131F1080-8AF8-435F-BB22-1CC82E62643F}" dt="2026-07-29T22:03:48.676" v="3963" actId="14100"/>
          <ac:picMkLst>
            <pc:docMk/>
            <pc:sldMk cId="519677994" sldId="2147479430"/>
            <ac:picMk id="5" creationId="{CB813725-764E-7ACE-F0C2-B7DF26928BD3}"/>
          </ac:picMkLst>
        </pc:picChg>
      </pc:sldChg>
      <pc:sldChg chg="addSp delSp modSp add mod">
        <pc:chgData name="Tim Tipton" userId="9b1a452f0d18dcd4" providerId="LiveId" clId="{131F1080-8AF8-435F-BB22-1CC82E62643F}" dt="2026-07-29T22:04:45.300" v="3996" actId="14100"/>
        <pc:sldMkLst>
          <pc:docMk/>
          <pc:sldMk cId="395626283" sldId="2147479431"/>
        </pc:sldMkLst>
        <pc:spChg chg="mod">
          <ac:chgData name="Tim Tipton" userId="9b1a452f0d18dcd4" providerId="LiveId" clId="{131F1080-8AF8-435F-BB22-1CC82E62643F}" dt="2026-07-29T22:04:24.224" v="3985" actId="20577"/>
          <ac:spMkLst>
            <pc:docMk/>
            <pc:sldMk cId="395626283" sldId="2147479431"/>
            <ac:spMk id="3" creationId="{FA015361-B823-EA4E-3655-82792D423DDA}"/>
          </ac:spMkLst>
        </pc:spChg>
        <pc:picChg chg="add mod">
          <ac:chgData name="Tim Tipton" userId="9b1a452f0d18dcd4" providerId="LiveId" clId="{131F1080-8AF8-435F-BB22-1CC82E62643F}" dt="2026-07-29T22:04:45.300" v="3996" actId="14100"/>
          <ac:picMkLst>
            <pc:docMk/>
            <pc:sldMk cId="395626283" sldId="2147479431"/>
            <ac:picMk id="6" creationId="{C6160248-C9D9-3B0F-92AE-6127A47869DE}"/>
          </ac:picMkLst>
        </pc:picChg>
        <pc:picChg chg="mod">
          <ac:chgData name="Tim Tipton" userId="9b1a452f0d18dcd4" providerId="LiveId" clId="{131F1080-8AF8-435F-BB22-1CC82E62643F}" dt="2026-07-29T22:04:16.400" v="3971" actId="1076"/>
          <ac:picMkLst>
            <pc:docMk/>
            <pc:sldMk cId="395626283" sldId="2147479431"/>
            <ac:picMk id="13" creationId="{EC01B939-F9DB-6886-FE6D-D8F7CDBCBB61}"/>
          </ac:picMkLst>
        </pc:picChg>
      </pc:sldChg>
      <pc:sldChg chg="addSp modSp add mod">
        <pc:chgData name="Tim Tipton" userId="9b1a452f0d18dcd4" providerId="LiveId" clId="{131F1080-8AF8-435F-BB22-1CC82E62643F}" dt="2026-07-29T22:05:20.074" v="4002" actId="14100"/>
        <pc:sldMkLst>
          <pc:docMk/>
          <pc:sldMk cId="1814878930" sldId="2147479432"/>
        </pc:sldMkLst>
        <pc:picChg chg="add mod">
          <ac:chgData name="Tim Tipton" userId="9b1a452f0d18dcd4" providerId="LiveId" clId="{131F1080-8AF8-435F-BB22-1CC82E62643F}" dt="2026-07-29T22:05:20.074" v="4002" actId="14100"/>
          <ac:picMkLst>
            <pc:docMk/>
            <pc:sldMk cId="1814878930" sldId="2147479432"/>
            <ac:picMk id="5" creationId="{54A3D7CE-DFCE-3AAE-8AC8-56562FC100FF}"/>
          </ac:picMkLst>
        </pc:picChg>
      </pc:sldChg>
      <pc:sldChg chg="addSp modSp add mod">
        <pc:chgData name="Tim Tipton" userId="9b1a452f0d18dcd4" providerId="LiveId" clId="{131F1080-8AF8-435F-BB22-1CC82E62643F}" dt="2026-07-29T22:05:06.148" v="3999" actId="14100"/>
        <pc:sldMkLst>
          <pc:docMk/>
          <pc:sldMk cId="1377599789" sldId="2147479433"/>
        </pc:sldMkLst>
        <pc:spChg chg="mod">
          <ac:chgData name="Tim Tipton" userId="9b1a452f0d18dcd4" providerId="LiveId" clId="{131F1080-8AF8-435F-BB22-1CC82E62643F}" dt="2026-07-29T22:04:29.159" v="3993" actId="20577"/>
          <ac:spMkLst>
            <pc:docMk/>
            <pc:sldMk cId="1377599789" sldId="2147479433"/>
            <ac:spMk id="3" creationId="{4D6141B4-DE9D-4945-6583-37896BEA1645}"/>
          </ac:spMkLst>
        </pc:spChg>
        <pc:picChg chg="add mod">
          <ac:chgData name="Tim Tipton" userId="9b1a452f0d18dcd4" providerId="LiveId" clId="{131F1080-8AF8-435F-BB22-1CC82E62643F}" dt="2026-07-29T22:05:06.148" v="3999" actId="14100"/>
          <ac:picMkLst>
            <pc:docMk/>
            <pc:sldMk cId="1377599789" sldId="2147479433"/>
            <ac:picMk id="5" creationId="{C695F73D-1826-98DB-198B-4DF6DA5DE78F}"/>
          </ac:picMkLst>
        </pc:picChg>
      </pc:sldChg>
      <pc:sldChg chg="addSp delSp modSp add mod">
        <pc:chgData name="Tim Tipton" userId="9b1a452f0d18dcd4" providerId="LiveId" clId="{131F1080-8AF8-435F-BB22-1CC82E62643F}" dt="2026-07-29T22:06:11.774" v="4030" actId="14100"/>
        <pc:sldMkLst>
          <pc:docMk/>
          <pc:sldMk cId="167474634" sldId="2147479434"/>
        </pc:sldMkLst>
        <pc:spChg chg="mod">
          <ac:chgData name="Tim Tipton" userId="9b1a452f0d18dcd4" providerId="LiveId" clId="{131F1080-8AF8-435F-BB22-1CC82E62643F}" dt="2026-07-29T22:05:40.691" v="4019" actId="20577"/>
          <ac:spMkLst>
            <pc:docMk/>
            <pc:sldMk cId="167474634" sldId="2147479434"/>
            <ac:spMk id="3" creationId="{43EBD9D1-C537-CC48-9ECD-FDFF96B4CF8D}"/>
          </ac:spMkLst>
        </pc:spChg>
        <pc:picChg chg="add mod">
          <ac:chgData name="Tim Tipton" userId="9b1a452f0d18dcd4" providerId="LiveId" clId="{131F1080-8AF8-435F-BB22-1CC82E62643F}" dt="2026-07-29T22:06:11.774" v="4030" actId="14100"/>
          <ac:picMkLst>
            <pc:docMk/>
            <pc:sldMk cId="167474634" sldId="2147479434"/>
            <ac:picMk id="6" creationId="{204B007D-D492-F676-A888-70E3626B0A5C}"/>
          </ac:picMkLst>
        </pc:picChg>
        <pc:picChg chg="mod">
          <ac:chgData name="Tim Tipton" userId="9b1a452f0d18dcd4" providerId="LiveId" clId="{131F1080-8AF8-435F-BB22-1CC82E62643F}" dt="2026-07-29T22:05:32.234" v="4005" actId="14826"/>
          <ac:picMkLst>
            <pc:docMk/>
            <pc:sldMk cId="167474634" sldId="2147479434"/>
            <ac:picMk id="13" creationId="{E5F59887-2984-C544-1A3C-7CEB46405553}"/>
          </ac:picMkLst>
        </pc:picChg>
      </pc:sldChg>
      <pc:sldChg chg="addSp modSp add mod">
        <pc:chgData name="Tim Tipton" userId="9b1a452f0d18dcd4" providerId="LiveId" clId="{131F1080-8AF8-435F-BB22-1CC82E62643F}" dt="2026-07-29T22:06:25.088" v="4033" actId="14100"/>
        <pc:sldMkLst>
          <pc:docMk/>
          <pc:sldMk cId="1277862119" sldId="2147479435"/>
        </pc:sldMkLst>
        <pc:spChg chg="mod">
          <ac:chgData name="Tim Tipton" userId="9b1a452f0d18dcd4" providerId="LiveId" clId="{131F1080-8AF8-435F-BB22-1CC82E62643F}" dt="2026-07-29T22:05:45.480" v="4027" actId="20577"/>
          <ac:spMkLst>
            <pc:docMk/>
            <pc:sldMk cId="1277862119" sldId="2147479435"/>
            <ac:spMk id="3" creationId="{1372E5D5-C178-A60D-4E02-74D58BF26B3D}"/>
          </ac:spMkLst>
        </pc:spChg>
        <pc:picChg chg="add mod">
          <ac:chgData name="Tim Tipton" userId="9b1a452f0d18dcd4" providerId="LiveId" clId="{131F1080-8AF8-435F-BB22-1CC82E62643F}" dt="2026-07-29T22:06:25.088" v="4033" actId="14100"/>
          <ac:picMkLst>
            <pc:docMk/>
            <pc:sldMk cId="1277862119" sldId="2147479435"/>
            <ac:picMk id="5" creationId="{EE6FB8BB-D476-321E-5E84-B68E17AEBAF9}"/>
          </ac:picMkLst>
        </pc:picChg>
      </pc:sldChg>
      <pc:sldChg chg="addSp modSp add mod">
        <pc:chgData name="Tim Tipton" userId="9b1a452f0d18dcd4" providerId="LiveId" clId="{131F1080-8AF8-435F-BB22-1CC82E62643F}" dt="2026-07-29T22:06:35.830" v="4036" actId="14100"/>
        <pc:sldMkLst>
          <pc:docMk/>
          <pc:sldMk cId="2452242060" sldId="2147479436"/>
        </pc:sldMkLst>
        <pc:picChg chg="add mod">
          <ac:chgData name="Tim Tipton" userId="9b1a452f0d18dcd4" providerId="LiveId" clId="{131F1080-8AF8-435F-BB22-1CC82E62643F}" dt="2026-07-29T22:06:35.830" v="4036" actId="14100"/>
          <ac:picMkLst>
            <pc:docMk/>
            <pc:sldMk cId="2452242060" sldId="2147479436"/>
            <ac:picMk id="5" creationId="{F31F9988-1FB1-FF63-050B-4939DB886286}"/>
          </ac:picMkLst>
        </pc:picChg>
      </pc:sldChg>
      <pc:sldChg chg="modSp add mod">
        <pc:chgData name="Tim Tipton" userId="9b1a452f0d18dcd4" providerId="LiveId" clId="{131F1080-8AF8-435F-BB22-1CC82E62643F}" dt="2026-07-29T22:18:02.109" v="4240" actId="20577"/>
        <pc:sldMkLst>
          <pc:docMk/>
          <pc:sldMk cId="2460217296" sldId="2147479437"/>
        </pc:sldMkLst>
        <pc:spChg chg="mod">
          <ac:chgData name="Tim Tipton" userId="9b1a452f0d18dcd4" providerId="LiveId" clId="{131F1080-8AF8-435F-BB22-1CC82E62643F}" dt="2026-07-29T22:18:02.109" v="4240" actId="20577"/>
          <ac:spMkLst>
            <pc:docMk/>
            <pc:sldMk cId="2460217296" sldId="2147479437"/>
            <ac:spMk id="5" creationId="{9DFBD8DB-0F7E-AD7A-23BA-94EA81459BB4}"/>
          </ac:spMkLst>
        </pc:spChg>
      </pc:sldChg>
      <pc:sldChg chg="addSp delSp modSp add mod">
        <pc:chgData name="Tim Tipton" userId="9b1a452f0d18dcd4" providerId="LiveId" clId="{131F1080-8AF8-435F-BB22-1CC82E62643F}" dt="2026-07-29T22:14:41.523" v="4191" actId="1076"/>
        <pc:sldMkLst>
          <pc:docMk/>
          <pc:sldMk cId="3622888318" sldId="2147479439"/>
        </pc:sldMkLst>
        <pc:spChg chg="mod">
          <ac:chgData name="Tim Tipton" userId="9b1a452f0d18dcd4" providerId="LiveId" clId="{131F1080-8AF8-435F-BB22-1CC82E62643F}" dt="2026-07-29T22:14:32.133" v="4188" actId="14100"/>
          <ac:spMkLst>
            <pc:docMk/>
            <pc:sldMk cId="3622888318" sldId="2147479439"/>
            <ac:spMk id="5" creationId="{2C31B397-6C64-A76F-184B-7B07CE7A7981}"/>
          </ac:spMkLst>
        </pc:spChg>
        <pc:spChg chg="mod">
          <ac:chgData name="Tim Tipton" userId="9b1a452f0d18dcd4" providerId="LiveId" clId="{131F1080-8AF8-435F-BB22-1CC82E62643F}" dt="2026-07-29T22:14:41.523" v="4191" actId="1076"/>
          <ac:spMkLst>
            <pc:docMk/>
            <pc:sldMk cId="3622888318" sldId="2147479439"/>
            <ac:spMk id="7" creationId="{D8194B93-0849-B6AE-0EFC-1FDAD7292FA4}"/>
          </ac:spMkLst>
        </pc:spChg>
        <pc:picChg chg="add mod modCrop">
          <ac:chgData name="Tim Tipton" userId="9b1a452f0d18dcd4" providerId="LiveId" clId="{131F1080-8AF8-435F-BB22-1CC82E62643F}" dt="2026-07-29T22:14:38.016" v="4190" actId="1076"/>
          <ac:picMkLst>
            <pc:docMk/>
            <pc:sldMk cId="3622888318" sldId="2147479439"/>
            <ac:picMk id="8" creationId="{AF836AF7-903C-6F4C-CE3A-0E6CF9B8A411}"/>
          </ac:picMkLst>
        </pc:picChg>
        <pc:picChg chg="mod">
          <ac:chgData name="Tim Tipton" userId="9b1a452f0d18dcd4" providerId="LiveId" clId="{131F1080-8AF8-435F-BB22-1CC82E62643F}" dt="2026-07-29T22:14:41.523" v="4191" actId="1076"/>
          <ac:picMkLst>
            <pc:docMk/>
            <pc:sldMk cId="3622888318" sldId="2147479439"/>
            <ac:picMk id="9" creationId="{73996C3C-E57E-36AC-59D3-6860C70A5A55}"/>
          </ac:picMkLst>
        </pc:picChg>
      </pc:sldChg>
      <pc:sldChg chg="addSp modSp add mod">
        <pc:chgData name="Tim Tipton" userId="9b1a452f0d18dcd4" providerId="LiveId" clId="{131F1080-8AF8-435F-BB22-1CC82E62643F}" dt="2026-07-29T22:15:25.932" v="4193" actId="1076"/>
        <pc:sldMkLst>
          <pc:docMk/>
          <pc:sldMk cId="429828720" sldId="2147479441"/>
        </pc:sldMkLst>
        <pc:picChg chg="add mod">
          <ac:chgData name="Tim Tipton" userId="9b1a452f0d18dcd4" providerId="LiveId" clId="{131F1080-8AF8-435F-BB22-1CC82E62643F}" dt="2026-07-29T22:15:25.932" v="4193" actId="1076"/>
          <ac:picMkLst>
            <pc:docMk/>
            <pc:sldMk cId="429828720" sldId="2147479441"/>
            <ac:picMk id="5" creationId="{00DB755D-BED6-6E26-497B-BABA03D1B693}"/>
          </ac:picMkLst>
        </pc:picChg>
      </pc:sldChg>
      <pc:sldChg chg="addSp delSp modSp add mod ord">
        <pc:chgData name="Tim Tipton" userId="9b1a452f0d18dcd4" providerId="LiveId" clId="{131F1080-8AF8-435F-BB22-1CC82E62643F}" dt="2026-07-29T22:14:00.400" v="4182" actId="1076"/>
        <pc:sldMkLst>
          <pc:docMk/>
          <pc:sldMk cId="1246209128" sldId="2147479442"/>
        </pc:sldMkLst>
        <pc:spChg chg="mod">
          <ac:chgData name="Tim Tipton" userId="9b1a452f0d18dcd4" providerId="LiveId" clId="{131F1080-8AF8-435F-BB22-1CC82E62643F}" dt="2026-07-29T22:13:53.836" v="4181" actId="1076"/>
          <ac:spMkLst>
            <pc:docMk/>
            <pc:sldMk cId="1246209128" sldId="2147479442"/>
            <ac:spMk id="5" creationId="{536CA504-BD6A-8D4F-2952-946AD38CFE3D}"/>
          </ac:spMkLst>
        </pc:spChg>
        <pc:spChg chg="mod">
          <ac:chgData name="Tim Tipton" userId="9b1a452f0d18dcd4" providerId="LiveId" clId="{131F1080-8AF8-435F-BB22-1CC82E62643F}" dt="2026-07-29T22:14:00.400" v="4182" actId="1076"/>
          <ac:spMkLst>
            <pc:docMk/>
            <pc:sldMk cId="1246209128" sldId="2147479442"/>
            <ac:spMk id="7" creationId="{0CD1150A-1340-FDEB-1727-D0307DD25C45}"/>
          </ac:spMkLst>
        </pc:spChg>
        <pc:picChg chg="add mod modCrop">
          <ac:chgData name="Tim Tipton" userId="9b1a452f0d18dcd4" providerId="LiveId" clId="{131F1080-8AF8-435F-BB22-1CC82E62643F}" dt="2026-07-29T22:13:44.592" v="4179" actId="732"/>
          <ac:picMkLst>
            <pc:docMk/>
            <pc:sldMk cId="1246209128" sldId="2147479442"/>
            <ac:picMk id="8" creationId="{0E7EA9A2-7969-4C4A-F53F-C312F70C4EE6}"/>
          </ac:picMkLst>
        </pc:picChg>
        <pc:picChg chg="mod">
          <ac:chgData name="Tim Tipton" userId="9b1a452f0d18dcd4" providerId="LiveId" clId="{131F1080-8AF8-435F-BB22-1CC82E62643F}" dt="2026-07-29T22:14:00.400" v="4182" actId="1076"/>
          <ac:picMkLst>
            <pc:docMk/>
            <pc:sldMk cId="1246209128" sldId="2147479442"/>
            <ac:picMk id="9" creationId="{4C063BAA-AEDF-63D2-86DD-1418FBA2CD7A}"/>
          </ac:picMkLst>
        </pc:picChg>
      </pc:sldChg>
      <pc:sldChg chg="addSp delSp modSp add mod">
        <pc:chgData name="Tim Tipton" userId="9b1a452f0d18dcd4" providerId="LiveId" clId="{131F1080-8AF8-435F-BB22-1CC82E62643F}" dt="2026-07-29T22:16:37.963" v="4213" actId="1076"/>
        <pc:sldMkLst>
          <pc:docMk/>
          <pc:sldMk cId="1496574163" sldId="2147479443"/>
        </pc:sldMkLst>
        <pc:spChg chg="mod">
          <ac:chgData name="Tim Tipton" userId="9b1a452f0d18dcd4" providerId="LiveId" clId="{131F1080-8AF8-435F-BB22-1CC82E62643F}" dt="2026-07-29T22:16:37.963" v="4213" actId="1076"/>
          <ac:spMkLst>
            <pc:docMk/>
            <pc:sldMk cId="1496574163" sldId="2147479443"/>
            <ac:spMk id="8" creationId="{CC1900B9-3EAE-C545-6D59-11605D292F39}"/>
          </ac:spMkLst>
        </pc:spChg>
        <pc:picChg chg="add mod">
          <ac:chgData name="Tim Tipton" userId="9b1a452f0d18dcd4" providerId="LiveId" clId="{131F1080-8AF8-435F-BB22-1CC82E62643F}" dt="2026-07-29T22:16:04.894" v="4198" actId="14100"/>
          <ac:picMkLst>
            <pc:docMk/>
            <pc:sldMk cId="1496574163" sldId="2147479443"/>
            <ac:picMk id="9" creationId="{071F402C-C5F1-686F-2857-BEE273BF8CC6}"/>
          </ac:picMkLst>
        </pc:picChg>
      </pc:sldChg>
      <pc:sldChg chg="add ord">
        <pc:chgData name="Tim Tipton" userId="9b1a452f0d18dcd4" providerId="LiveId" clId="{131F1080-8AF8-435F-BB22-1CC82E62643F}" dt="2026-07-29T22:11:38.212" v="4162"/>
        <pc:sldMkLst>
          <pc:docMk/>
          <pc:sldMk cId="2408014984" sldId="2147479444"/>
        </pc:sldMkLst>
      </pc:sldChg>
      <pc:sldChg chg="add">
        <pc:chgData name="Tim Tipton" userId="9b1a452f0d18dcd4" providerId="LiveId" clId="{131F1080-8AF8-435F-BB22-1CC82E62643F}" dt="2026-07-29T22:16:26.222" v="4199" actId="2890"/>
        <pc:sldMkLst>
          <pc:docMk/>
          <pc:sldMk cId="823083374" sldId="2147479445"/>
        </pc:sldMkLst>
      </pc:sldChg>
      <pc:sldChg chg="modSp add mod">
        <pc:chgData name="Tim Tipton" userId="9b1a452f0d18dcd4" providerId="LiveId" clId="{131F1080-8AF8-435F-BB22-1CC82E62643F}" dt="2026-07-29T22:17:02.687" v="4227" actId="1076"/>
        <pc:sldMkLst>
          <pc:docMk/>
          <pc:sldMk cId="1044434110" sldId="2147479446"/>
        </pc:sldMkLst>
        <pc:spChg chg="mod">
          <ac:chgData name="Tim Tipton" userId="9b1a452f0d18dcd4" providerId="LiveId" clId="{131F1080-8AF8-435F-BB22-1CC82E62643F}" dt="2026-07-29T22:16:51.750" v="4224" actId="20577"/>
          <ac:spMkLst>
            <pc:docMk/>
            <pc:sldMk cId="1044434110" sldId="2147479446"/>
            <ac:spMk id="7" creationId="{EC5CF485-89F4-EEAF-FF1F-97E610FA3AEE}"/>
          </ac:spMkLst>
        </pc:spChg>
        <pc:picChg chg="mod">
          <ac:chgData name="Tim Tipton" userId="9b1a452f0d18dcd4" providerId="LiveId" clId="{131F1080-8AF8-435F-BB22-1CC82E62643F}" dt="2026-07-29T22:17:02.687" v="4227" actId="1076"/>
          <ac:picMkLst>
            <pc:docMk/>
            <pc:sldMk cId="1044434110" sldId="2147479446"/>
            <ac:picMk id="9" creationId="{0CD17DDB-4F13-2355-14C8-82AB20776E9B}"/>
          </ac:picMkLst>
        </pc:picChg>
      </pc:sldChg>
      <pc:sldChg chg="addSp delSp add mod">
        <pc:chgData name="Tim Tipton" userId="9b1a452f0d18dcd4" providerId="LiveId" clId="{131F1080-8AF8-435F-BB22-1CC82E62643F}" dt="2026-07-29T22:18:28.410" v="4246" actId="22"/>
        <pc:sldMkLst>
          <pc:docMk/>
          <pc:sldMk cId="628504717" sldId="2147479447"/>
        </pc:sldMkLst>
        <pc:picChg chg="add">
          <ac:chgData name="Tim Tipton" userId="9b1a452f0d18dcd4" providerId="LiveId" clId="{131F1080-8AF8-435F-BB22-1CC82E62643F}" dt="2026-07-29T22:18:28.410" v="4246" actId="22"/>
          <ac:picMkLst>
            <pc:docMk/>
            <pc:sldMk cId="628504717" sldId="2147479447"/>
            <ac:picMk id="7" creationId="{FAE2CF02-6622-F701-5063-7E957F680AAB}"/>
          </ac:picMkLst>
        </pc:picChg>
      </pc:sldChg>
      <pc:sldChg chg="addSp delSp modSp add mod">
        <pc:chgData name="Tim Tipton" userId="9b1a452f0d18dcd4" providerId="LiveId" clId="{131F1080-8AF8-435F-BB22-1CC82E62643F}" dt="2026-07-29T22:20:24.758" v="4296" actId="1076"/>
        <pc:sldMkLst>
          <pc:docMk/>
          <pc:sldMk cId="3916195319" sldId="2147479448"/>
        </pc:sldMkLst>
        <pc:picChg chg="add mod">
          <ac:chgData name="Tim Tipton" userId="9b1a452f0d18dcd4" providerId="LiveId" clId="{131F1080-8AF8-435F-BB22-1CC82E62643F}" dt="2026-07-29T22:20:24.758" v="4296" actId="1076"/>
          <ac:picMkLst>
            <pc:docMk/>
            <pc:sldMk cId="3916195319" sldId="2147479448"/>
            <ac:picMk id="8" creationId="{AF3D6C6B-137A-1D86-3336-2F8693884FD4}"/>
          </ac:picMkLst>
        </pc:picChg>
      </pc:sldChg>
      <pc:sldChg chg="addSp delSp modSp add mod ord">
        <pc:chgData name="Tim Tipton" userId="9b1a452f0d18dcd4" providerId="LiveId" clId="{131F1080-8AF8-435F-BB22-1CC82E62643F}" dt="2026-07-29T22:21:57.769" v="4309" actId="1076"/>
        <pc:sldMkLst>
          <pc:docMk/>
          <pc:sldMk cId="3567913337" sldId="2147479449"/>
        </pc:sldMkLst>
        <pc:picChg chg="add mod">
          <ac:chgData name="Tim Tipton" userId="9b1a452f0d18dcd4" providerId="LiveId" clId="{131F1080-8AF8-435F-BB22-1CC82E62643F}" dt="2026-07-29T22:21:57.769" v="4309" actId="1076"/>
          <ac:picMkLst>
            <pc:docMk/>
            <pc:sldMk cId="3567913337" sldId="2147479449"/>
            <ac:picMk id="7" creationId="{B776E0EC-C3DD-4ED5-013D-FEBEC965BB43}"/>
          </ac:picMkLst>
        </pc:picChg>
      </pc:sldChg>
      <pc:sldChg chg="addSp delSp add mod">
        <pc:chgData name="Tim Tipton" userId="9b1a452f0d18dcd4" providerId="LiveId" clId="{131F1080-8AF8-435F-BB22-1CC82E62643F}" dt="2026-07-30T22:04:49.019" v="4358" actId="22"/>
        <pc:sldMkLst>
          <pc:docMk/>
          <pc:sldMk cId="1616542950" sldId="2147479450"/>
        </pc:sldMkLst>
        <pc:spChg chg="add">
          <ac:chgData name="Tim Tipton" userId="9b1a452f0d18dcd4" providerId="LiveId" clId="{131F1080-8AF8-435F-BB22-1CC82E62643F}" dt="2026-07-30T22:04:49.019" v="4358" actId="22"/>
          <ac:spMkLst>
            <pc:docMk/>
            <pc:sldMk cId="1616542950" sldId="2147479450"/>
            <ac:spMk id="6" creationId="{62ECE035-A859-0CA1-1A6C-793B3037BA54}"/>
          </ac:spMkLst>
        </pc:spChg>
      </pc:sldChg>
      <pc:sldChg chg="addSp delSp add mod">
        <pc:chgData name="Tim Tipton" userId="9b1a452f0d18dcd4" providerId="LiveId" clId="{131F1080-8AF8-435F-BB22-1CC82E62643F}" dt="2026-07-30T22:05:06.543" v="4361" actId="22"/>
        <pc:sldMkLst>
          <pc:docMk/>
          <pc:sldMk cId="2174214991" sldId="2147479451"/>
        </pc:sldMkLst>
        <pc:spChg chg="add">
          <ac:chgData name="Tim Tipton" userId="9b1a452f0d18dcd4" providerId="LiveId" clId="{131F1080-8AF8-435F-BB22-1CC82E62643F}" dt="2026-07-30T22:05:06.543" v="4361" actId="22"/>
          <ac:spMkLst>
            <pc:docMk/>
            <pc:sldMk cId="2174214991" sldId="2147479451"/>
            <ac:spMk id="11" creationId="{1BA4AD7F-61EE-88B0-4735-7386081AFDBC}"/>
          </ac:spMkLst>
        </pc:spChg>
        <pc:picChg chg="add">
          <ac:chgData name="Tim Tipton" userId="9b1a452f0d18dcd4" providerId="LiveId" clId="{131F1080-8AF8-435F-BB22-1CC82E62643F}" dt="2026-07-30T22:05:06.543" v="4361" actId="22"/>
          <ac:picMkLst>
            <pc:docMk/>
            <pc:sldMk cId="2174214991" sldId="2147479451"/>
            <ac:picMk id="5" creationId="{9D5803BC-CF71-D3A7-673C-1547FF83A0CC}"/>
          </ac:picMkLst>
        </pc:picChg>
      </pc:sldChg>
      <pc:sldMasterChg chg="delSldLayout">
        <pc:chgData name="Tim Tipton" userId="9b1a452f0d18dcd4" providerId="LiveId" clId="{131F1080-8AF8-435F-BB22-1CC82E62643F}" dt="2026-07-29T22:18:14.386" v="4241" actId="47"/>
        <pc:sldMasterMkLst>
          <pc:docMk/>
          <pc:sldMasterMk cId="2735642647" sldId="2147483648"/>
        </pc:sldMasterMkLst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B432502-04E0-B22B-B783-838B476510D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F64AC3-A622-0605-D274-74FAF0B8557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A9410-51DD-402F-897D-BC64765806F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5E40EA-A795-F9CF-D546-9B59F5C637B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6834C1-E38C-B136-B48F-36C9F2445B0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43FE2B-5B9D-4F60-9401-3BC8BC3AF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3314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DB936-AF4C-4332-B7CE-401BBE2D451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E1886-49FA-4C5E-8030-722B243943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16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A45F5-D1C4-C890-1780-15EFECBDE5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32B18C-BD82-8034-B9DA-1A43ACA4C6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2DB8B1-2767-A5B6-CFAD-7BAAE4C537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11A166-8C33-AA78-62F2-C46357CA33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1491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Data source: Shottenkirk Invite Stats .xlsx
Design reference: Shottenkirk_Fixed_Operations_Workshop 11-3-2025.pptx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610BC-DC47-C195-ED46-B376E3115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3E198C-CF5C-9DF8-550A-621AC5D665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90900F-8EA4-4145-81D5-64527B7E84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4:15-5:00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9FB5D3-94FC-9998-7799-18F83F78F4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116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57016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EB6E3-82B4-9FC7-A9C0-6A3D6CBF46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2F82A3-5975-D926-C8B8-2834FC6DEA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E25EC2-6361-E893-C802-A65261EE73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4:15-5:00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E64AD7-A47D-0658-488E-CCF04C694E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117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474711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B34D0-E7AE-B5E7-1396-4D873197B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EFBC9B-EDC4-012D-489A-D6086D9DFE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89E623-10BB-C458-F1F9-3F5ABB9371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4:15-5:00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9A31B2-81E0-9358-63CE-EA6B6871E7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118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93303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81B49-2792-8BCA-C9DD-108962AF4D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0298B4-EA51-18AC-02BD-88E1AD6EAD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5FEC4D-C253-9848-AA75-08F05BA941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4:15-5:00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1EE545-29D6-6FBB-2D51-61453ED1FC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119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980219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54561C-4720-7D1B-D1E8-6B30A4B8A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46E764-1F86-4B03-3330-478C693513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4F03AB-4ABC-3CAF-7F72-7F0B5F4FB4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4:15-5:00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583204-7045-3759-7DD1-0717A0FB82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120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779330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07A77B-A7F3-31EC-9190-0297DC717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7D1EF1-A0A5-B8BB-3B19-1256DBA721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A0DF4A-9998-8D6A-E866-CB9D8FF7D2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A0AEC9-9F97-121E-BE15-217098D9B6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122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88487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60483A-FB88-173F-5C1D-BEDC65816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0A22EB-3BB3-4F64-147A-5C249E1E2D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045612-9A84-0BAF-9723-8CE9750DE7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4B00A2-B5CC-46C5-7E35-10617F5F05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123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517686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C35ADE-1D05-27B9-D3BA-8D473EE16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26EEB6-8B39-8DED-84A3-4905E8DBE3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401BBA-6F61-A681-1359-75462BC08F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4:15-5:00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82CEA9-2233-C6AF-AD61-C33A184275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124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946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Data source: Shotenkirk Media Report YTD 6-30-2026.xlsx
Data source: Shottenkirk Invite Stats .xlsx
Design reference: Shottenkirk_Fixed_Operations_Workshop 11-3-2025.pptx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Data source: Shotenkirk Media Report YTD 6-30-2026.xlsx
Data source: Shottenkirk Invite Stats .xlsx
Design reference: Shottenkirk_Fixed_Operations_Workshop 11-3-2025.pptx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60F4D-FE00-C617-F1BB-1DE47AACB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0EC3E7-0CC6-D38D-B16E-C773C42EF2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E8E46F-F41E-A8CA-570B-E63751BE18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920753-B155-D2A6-BBAA-AD49D6AA75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5351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2A0FE-811B-2444-F80F-FFEE976F1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8AD7FA-2A39-6AC3-E94F-B87F1D2345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E0C8D1-AEB9-6A3D-2981-610E2228CC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1EDF0E-D45C-170D-39AD-03D2363CC1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3227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7E45CC-AD19-9623-1657-0091892965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C874A1-E831-ED5D-2F3D-DE7C52CC6E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AE717E8-21E9-12E5-0AE6-3E7EA0F6EF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CBDD0F-5544-890B-51CB-776705579F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7097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2B3BA5-80F8-8089-F107-9276D1BB97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9A884E-CC9C-E202-C043-9DBCFBDD35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9EF524-A200-91FD-04E6-114EEF538E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6E6E2E-6189-30CF-58B8-044839C31D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1625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9A92D-0DBE-301A-B15C-AB2DCC0EC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F3EF0C-2EEC-BEC4-B728-4228A74D74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9357DD-1265-4FA6-336C-4DA71B835B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6DB851-3DE0-E08B-F27E-DCD173D72D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2937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9DD55-CF20-F586-3AF8-440A4F0D2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701573-5615-5DE0-5C34-8EA29956C5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1F2EDC-1B1C-E656-2773-BF8D92C23F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330870-BE08-6689-6DF3-9B4E8FE3D7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2710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98394-E138-3142-08F9-F3C8EAD8B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A8D06C-CAE1-9475-282D-CC1E707AFE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C3B6EF-EF75-321B-DACE-DAF8307FF9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BB5001-6E17-137B-F2DA-70D8D2C545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34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Data source: Shotenkirk Media Report YTD 6-30-2026.xlsx
Data source: Shottenkirk Invite Stats .xlsx
Design reference: Shottenkirk_Fixed_Operations_Workshop 11-3-2025.pptx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3BEC4-888C-E376-7507-F1B38FFF4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5CBF7D-B5E7-1E98-6F5F-5A8D9DE63D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F7E614-7C60-0854-BB03-094743B36E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08D67B-2C1A-B9FB-1624-E287D3376E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2291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1C6BFB-5A6B-271F-679A-4D8EDC35FA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BD320C-C2C5-21B4-CA4D-DA0DA32D64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D5BE58-5824-8874-9393-49753A611C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BDC4D2-2621-C97F-A1DC-A232BBDD62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9971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2EC54-374C-2366-8D6B-7A2D80CE6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D20301-4DC8-5631-EDAF-CA67747F4D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6EC0CD-5AB0-BFBF-3723-6519C53B49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B644F4-262B-9A15-5534-5141359CD9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0972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9F92F-D0D5-5301-3BDB-E6DDAE73B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3399DF-3709-0924-35E5-623008ADE4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2C5E71-DB26-9F4D-5A35-64FED2598B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655870-0B53-BFD7-FCF7-5B1F0CED0A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0761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4FE86-8B39-CF0A-DF3B-8A7DE87B4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FD1EAB-051B-B73C-6394-F783735A1C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20591C-BE47-D58C-9812-55DFC9E622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AC7505-DC6F-854F-D50F-340E999B34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2857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A77526-DB0A-0810-221C-6F3B75FA2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029299-0684-A809-BF19-E93C82D0EC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E5AA1A-9EAB-394A-45B5-E08905C48C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64546B-517F-E805-B3A3-43FB26B052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4802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4FCEB0-0231-85CB-CF0C-5CB70769E8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DCCDFB-A22A-B9C7-4964-57118228E2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C8229D-7F19-FB2A-8656-1218E889C3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D03B9A-7C22-2DF5-9B42-8090A99FB2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4546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460314-5F30-C40D-3830-7764EA4A6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AF7B1E-E7A8-5D75-02D3-B990F0AFB4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5CD1FF-C825-C705-E062-9E6A77FB9F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1D66D4-B6DB-C69C-E1EC-C866D2B556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2339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8E317-0BEF-97E5-9C27-30E5FB858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AA5F0C-0CA7-560E-F2B0-9AD002789A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9112A7-7F6E-49F4-059E-F2E78AACCE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82C8FD-ABB8-2968-B9E3-3827AFA361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23391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70BC84-040D-80D9-D56C-79AC718B2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5A1DFB-6E0A-2197-7BA0-50B031D3FD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120934-E4CE-8809-7B38-E71C5F6F5C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899AA4-F710-B1D7-5E34-2D7430F6EC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0883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Data source: Shotenkirk Media Report YTD 6-30-2026.xlsx
Data source: Shottenkirk Invite Stats .xlsx
Design reference: Shottenkirk_Fixed_Operations_Workshop 11-3-2025.pptx
Slide 3 update requested: removed 79.9% email capture box, moved 15.7% Pending ASR average into that position, and added +4.3% Improved Pending ASR %.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647376-ADC3-2FF9-3C5A-9DADB9491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30DA0A-868F-E47E-A8DC-70127DE747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BB71EF-902F-49D3-D984-62FA115DB6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FF28FB-D589-9F1B-7475-A83204E86E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50938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32406D-C036-D4EE-A507-C4F76D61E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30BC31-DE8C-7CA1-523C-8B493F9095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4DCDD2-CC5A-4F3C-F9C5-E6B3A7945F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B10704-4E36-F4C0-A385-003613762C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80288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148693-7CD8-39DE-E3D2-071EA9A02A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F04D2C-7964-66AE-A567-00E66DD4D6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655549-EB26-E5C5-BC77-F22D88A73F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3BC8D7-CB82-4232-3E6F-6FE244E7B0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30191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DD156-75AE-9719-C912-DC86682A0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F1B17C-08B9-2757-5934-04455B318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6CB7DE-2F9B-099A-E05C-092252824B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498FC4-2002-78AB-85E6-E69D7EC576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36175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7B06DF-0EF8-F619-F5F8-C4B8F94E9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7C6F1C-EFF8-5E36-0997-78C1926BF1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8C8EA4-63EF-3A09-C842-1854AE818A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A6B9F5-B89A-4CA8-50E0-B34BA30648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39606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08310-BDD7-CDBC-01DB-8C32DC0B6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83A898-DD8A-B3C4-2EB7-932FB85D63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9A45E1-AFE9-7097-CF7E-272E0A6B5F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DFEDCF-4580-38DA-90FC-02D4A9A70E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98604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9E0811-1952-0468-AB5D-C7FCE3D7C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8CF7CD-00B7-FC84-BA06-1B65F0676A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3D8B0A-5CF4-8248-F96D-4E7E3EBD91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CBAE6F-E65A-C8A4-7174-A2149342F7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65696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E06F14-33DD-6F04-C7E7-DC5A2BC4B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3C307B-6233-F577-FD85-673344B969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BD7039-2544-B890-C5D2-71F85ED42A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2937E6-9A98-9D47-C9B2-B59A4AC99E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54267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4A1AF-75B9-43AD-28EA-51B8C6459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E30F44-9029-CF26-C77B-E03BF5C745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6E4F50-E940-D618-904B-570807922D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0244DC-4921-F606-785E-BBCACCE849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94372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A6B5A3-D7E4-3D57-30EE-2777B8339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1F1B4E-CFB5-AFDC-1A2D-F94A9FE14B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378CFC-7DDF-779C-8F07-B803C40742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F73278-A0EC-6541-DDCC-506EB3FD61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4849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Data source: Shotenkirk Media Report YTD 6-30-2026.xlsx
Data source: Shottenkirk Invite Stats .xlsx
Design reference: Shottenkirk_Fixed_Operations_Workshop 11-3-2025.pptx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CAC6A1-C3E9-3404-5E7A-98F635746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709A1B-C312-06F8-BA8D-85032EE7EF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EA55AF-79C7-1DA5-747F-7A249B5ACF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58DCB1-DF29-58C8-3F93-C75013EC5B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11476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8D467D-6D49-88ED-243C-75E47FF39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DDB92C-C1BC-8E3E-DEA2-5A42BC5AD9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F82A16-7510-5B21-8BAD-E2B32D309E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378EBD-5F1B-0AEA-06F4-ADEF25683A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46241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1A24CB-9400-F06C-1A15-5A84DD74C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43AB04-3478-4D43-397E-5ED9E09558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D9B9E5-29A1-CF18-C457-AEC81E61AD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231416-553F-4B83-E846-1BB1DF678C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37600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73DE3-762A-15D5-D3F3-47AB926F75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7736AC-1254-29D6-0F07-4E3483FB8D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CACA61-692A-73D6-948F-83E6439B3C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6C9E47-A3A8-C7DB-B897-8298B176E1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28260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3009F6-8D3B-C044-A9E6-8581A6539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E3FEB9-7A47-8B69-7FD4-3A9ED3928F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DC2E87-365F-9053-CDC3-F37B9FB5B7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4E0011-1523-D351-F012-937B207A05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76647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E22FA9-C07C-1A7B-5745-612335646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A7E5E3-3F1E-8147-1E73-74E8B82037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6107F8-ACB1-DDD6-D9B3-E7BE8DB8B0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9F2C40-C147-3078-6DA0-FAD4617971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03394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6485C-41DD-0C93-5C56-471388807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56B085-EFED-BE5F-E24C-3BE2C8FC74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06B531-B95E-112A-6379-8BD0FD4814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73C74A-698D-C22D-58B2-BDF6F7E3BE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69310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139173-64FD-6583-9DAF-F05523D0E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E10653-08C3-A5F2-579F-4435138595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380B12-924D-E103-FA8A-5C39BFBE8D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CEBBAA-BC6B-1917-B860-B28D69F363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6684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BF052-F400-8990-B856-D82871441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5E65B8-748E-67CF-FB8A-D181ED1A2C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5E86EC-25BD-F9A6-FA37-B1D4F25ED8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8E27E5-CDDA-BEBA-C51E-9F57316F96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61725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DF5F70-E8F3-8CA7-B49C-15AAFA2DD6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887039-63E6-EDB3-C7F4-0090D9F801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A25086-6D57-77D1-C923-25327451BD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691358-EC86-526A-94A8-FD8CFD81F1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6317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Data source: Shotenkirk Media Report YTD 6-30-2026.xlsx
Design reference: Shottenkirk_Fixed_Operations_Workshop 11-3-2025.pptx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A321DC-9E8B-800E-04A1-70ED4BCCB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D3ABBB-4667-6577-28C7-9C327DD69C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B73297-C2A8-6124-9FBB-C1073D76F5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C7EE7C-5A14-643E-99E8-883FD6A668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66658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EB88D-024A-D4AC-E311-189462C56B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D44CD4-CA54-1899-A02D-207EC8CE8D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9C25C6-FCEC-B408-0AEF-E9C722B831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41540-B7CE-5DBE-DF75-ECCB09AF5E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41178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DF103-549B-2457-E2AE-87360804B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00D28E-9642-EA4E-4C93-4617C4115A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073EEA-FE84-62C0-E7B8-0F7AE78FE6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8E6E0-0A45-30D5-4C0A-F30D041D32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99545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8AF26-7D9C-9FCE-1D30-2091E5D43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8ECE74-A83D-FF66-51C9-BCAD28C59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A25C6B-38B3-BE79-C84E-67149219E1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B8BF6E-A58E-733A-4D2C-D17B0DD448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54688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AA354-B4D6-A103-5003-2899EDCBB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04B7B6-9C03-D5FB-3272-595F40D1AC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8FE050-CD4B-338F-D2A0-1461F83868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18AD5-D97B-52CF-72C2-F4A572E0B0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99215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A9C360-FBF9-031F-AF2A-D7E885A47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A7E706-EE97-047B-A472-AD76F57A98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87580D-C5A3-5355-5353-B573879D03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F5597F-3A02-B9B7-71E4-758DFCAA5F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087024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F164C4-F92E-9FB8-ABE2-59478CFC7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E5F0F5-1C4E-F162-7EC4-EA14885115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90A864-C742-7152-A3EE-23DA570392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B8188D-B135-4337-CC12-69FB33D43C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82252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FFF65-5582-47B5-959F-CB0EEEBA7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26A2E8-81B3-F155-5684-8B2038A465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DE96A6-0836-B5B7-0750-394ED76D64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595163-6186-264E-0EE0-F21BD6D881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37791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708217-80E1-9C33-198A-8435061625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F9667F-00D3-CB64-4DF9-A528DB1585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98329F-8687-EC60-4DC1-4E38ED8770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218C72-7C5B-734A-56D8-058CAE8777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32477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26301-FAAE-4FF2-A6BF-7E0E70AA2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C1A193-557C-E7EB-CD16-AC955A5801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DC98DC-3EA5-9B58-E8F4-090C939323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D6C3DF-6525-C582-14C7-D850E180D9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7046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Data source: Shotenkirk Media Report YTD 6-30-2026.xlsx
Design reference: Shottenkirk_Fixed_Operations_Workshop 11-3-2025.pptx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95D128-9F80-39D9-7B0D-400C471AC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EB0719-797D-DA67-931C-7CD37E3732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6FEA94-07EB-E9F4-CA74-2A792090C0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2A17E8-6DAD-03D1-7721-0E093035B3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535574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9A9895-C7DB-8AC3-EC13-A8EC8883F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11496B-E8D3-721E-8D41-D5967278AE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A01405-DB7B-64F4-C7C7-7CBF91D78E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C74FEE-6536-8049-35B6-67E87790DB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123296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3F514-4DD7-C5F0-088F-3FF4A77BE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72130C-592C-5BB4-3D5D-6CC42A8C48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B78DA2-F37B-9C91-8E2B-B3AF6AB97A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F1C9B8-AD9A-648A-EDF1-D8F0E171F8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944425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B41FE-45F1-7E44-9731-BC0B3B16E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E74116-6C10-99A2-5128-4BB2E62E20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E94D2F-AC0C-E292-5838-50F145342A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456CD5-B610-BFC7-DB45-A005263124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262808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FC7474-53C7-646C-5B22-04DEDFFFB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86337B-44B5-0DF3-50B1-E4590E71B5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5229D7-0870-87D0-2F88-CB3A274CB5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569691-DF23-587A-84D6-30FA6C1AB0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7733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A87F59-5D00-F262-5CC9-FCC53614B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E5CEF1-5AFF-33E6-FB54-70B0A54BA0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F5487E-DF79-A175-EEE8-09928F5FED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502E12-94A4-0638-5D1B-7452BE111B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42530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68244-F874-4E6C-A431-CBE78C174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5E513B-D4F4-4802-1003-BA06B7C090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B88BEB-308E-4786-F61B-538FBFB615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1830C2-3C2B-A4C1-6520-972AABE889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674758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12316-6C5A-EF18-8259-C744B68FA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5FAF79-6D65-3C42-13CF-3BD74CEB26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EA5138-B4B8-F767-39A9-5AA7D283A8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89D582-47A7-D3B0-166D-A745D27A75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442573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67577-346B-8245-A491-B89E99437D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20B5AE-C089-5AAC-A611-47EED8667C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8E4731-DCF2-33AB-D88C-20C74D56F7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954ED3-B932-A140-F99A-86D4CED188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34076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7ABB6E-943A-E8B9-2415-23FFD8657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7F0401-DBB5-DD59-A5ED-40D39667C9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66BA2A-EDA1-0021-269A-6C97CE598C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7AA60C-9C6E-CE42-AC61-8FFE8E00C1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5314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Data source: Shotenkirk Media Report YTD 6-30-2026.xlsx
Design reference: Shottenkirk_Fixed_Operations_Workshop 11-3-2025.pptx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AAB527-9B48-23AE-56B0-34228F22A4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9AC0E1-8E31-D233-8384-ECC8E00BBD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CD5ADA-522C-3F49-9AD2-9F172973D8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03C1AF-3513-BEC1-6F95-50C7976616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053048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726310-7EB9-3E8F-0B10-1977BD32C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EC90DD-ED31-96EE-001C-A29F35A823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6CE2A1-18B2-F7AD-ED91-9D62A7023C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C53C8E-4344-A18A-0F94-426CA07043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138210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8C805-8737-404A-31CB-06EC7196A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66EA5D-8AAE-2ACB-B387-43F573A238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F66B18-95FF-F186-D603-E9A2766269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E793E7-0CB3-FFB0-0402-AEB23FA1C9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779805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8700E-4B1A-D96C-F339-192ECF2750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6F4444-DAE2-85D8-7C90-D85E69BF46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DF4F4B-3703-9558-A9FC-966094C294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0F8A31-7254-1DC2-F875-DD360FBFF9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950529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E7D014-11D2-5E2A-0474-41B0AC7D1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8EFE1A-FDC4-5290-B094-F9DE1528BC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959918-DDD7-9A14-2399-D5E9787B1C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53BBD1-717F-027D-8C29-7F592C018B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040888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3631E-575C-6856-E395-2D1453222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478D50-5BA3-1905-BD21-97230944E9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0E5516-6FB6-809B-7760-5D0E09B224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650FA9-19CC-80F7-948A-853DE172FE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563063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48612F-61D6-30B8-1E08-E0E8031BF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735CE8-C07E-CAA6-9E36-1963FEF926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38FCA7-E2CA-7C83-2340-E19BF7EC66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85C869-AF9D-0CC8-688A-07747F731F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266395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D7EBBD-5928-7FE4-00A0-FC7DF851E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CD4151-19F0-5D02-DFD3-D01C1D2FDF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978944-F3CD-8084-F5E1-30EF100AD7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95AAFE-80FE-C276-E999-926A7DC354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231909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9F3D2-15A8-F7DE-D0B3-1C45BE8BF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F76206-354B-B4AE-666B-261CFD1913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DD51E0-4B05-FDD6-518A-A3796C687E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B91193-FD52-A815-75A3-6F68B45EF3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967382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9E6BE7-56D5-4E67-AD55-01D158ED5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59CA39-DB43-8FF8-5B83-3BCCDEFDCA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0957A3-97E2-1E44-21FD-374B15E565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A3B040-E20C-417B-A75C-82AF689670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87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Data source: Shotenkirk Media Report YTD 6-30-2026.xlsx
Data source: Shottenkirk Invite Stats .xlsx
Design reference: Shottenkirk_Fixed_Operations_Workshop 11-3-2025.pptx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11A9D-4954-47EB-8826-765A72BA9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179B9E-1963-6CA3-2DA7-A634570087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68A982-6E73-C0FD-DAD0-7F9D8E95E9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7B55FD-B8F6-034D-E6DE-6C0FE3EC73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170030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141538-B3E5-A9BE-61F8-9451CED56D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5417DD-D127-182F-899E-3A0C46B2A4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EDA51B-FFA7-5596-4954-1F38748905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6E863B-5726-4866-8044-90FD437A7D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336405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0A882B-840B-C902-98E8-E8B78F97BD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E09DB8-838F-6A1B-8ACF-22C783620A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D61B26-92FD-40CE-2B45-B92BC619CB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A263E2-6F9E-3D05-27EE-B6D117D594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446296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6EDE8-5610-8B93-C274-42F226E8C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B93693-A8DA-5DB5-9FE3-D97CBD52B5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A8D3E9-788B-B11D-C1AA-68A223E129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9FE899-A5DA-ED3D-9C2B-8419026BD8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465344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B7FC8-031D-6502-2CD2-B2486E28E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20B38E-B37F-C113-3A82-E34DA11E70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9CB32C-FBB5-F094-ED33-C2895F1FC1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BCA280-B001-8E75-E75E-0B19C7998E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32590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2EEBBF-338E-1754-C563-88D795DC9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46855F-CC5E-3E5D-6789-9C2B1DBF8F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023427-3520-8AF3-CBAE-EA069B61B0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EE1C31-2C10-5FC3-C374-D33D2473E5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508737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81DDE3-B3EA-4240-E899-4C860A83AF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BA956F-0527-7415-190C-201DC7A25B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D4636-D96F-A6E5-2177-1BF9B9409B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C4EF94-59D2-CE98-4F66-C57B65927F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375754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1317D-F3FD-B262-1CE5-49F86D6A2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D2503C-B3C1-2474-DDA1-BEBEEE400B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00FD5A-33B4-36E9-D67F-304BA79DD3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0A92CF-A27D-AB63-41C7-238F11321C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335115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7AF99-4640-A9BE-792C-B88719CFE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F8D629-A391-9B56-838F-BA4CD785E4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537B17-D19C-08D0-66C0-146F1BB87F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64A7B-5EA3-0082-3547-89B5772E2C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363503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61BD9F-5803-CDBB-610D-720090DBF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0EA27F-FB13-0182-9E36-28E2DB7FB2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09601C-EAA1-A872-71A8-107E1AD65B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3A7012-A375-042A-622D-90A86D0F64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1901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Data source: Shottenkirk Invite Stats .xlsx
Design reference: Shottenkirk_Fixed_Operations_Workshop 11-3-2025.pptx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05ACCF-05C6-1D6F-91BF-9442D9629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E599AB-59D8-B838-C032-5DF1A3CE48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9CCF6A-D81D-9B52-1764-003998048B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172EC9-4495-DDE3-5351-E2B39E691F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893661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48BF0-6445-C920-2196-86B60BF29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CA5B76-15AF-319A-58BB-95CBA578EE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7015B8-6B7C-43ED-220D-DBCA70F7A1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2698B7-341D-61FB-EA75-DEA03B3875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394603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5431D4-DB7A-17D9-0263-BC101C0D5D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285861-9C22-88B2-53CB-196BE7165E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243C29-1CD0-70E8-3FAF-ACF7009D47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B94AB7-15AB-2D0A-2C7A-952B6A31F8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3721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ECDB10-67FC-B2EF-E9DB-780DB56FD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6F81AD-FA28-B4E9-BA7E-406D6ADDAA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8BF8C5-C7FE-6E12-61B0-484086AD37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92A0B6-F975-1D1D-814A-D4F76AD80B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530734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38488A-919D-CD08-16AC-A9261292E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FEEAA2-72EA-3159-F531-E7B5BB5F18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5C4F4B-38FF-6791-E59C-B363E1A0A8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BE2565-5EA5-A5A3-781B-F1CC56C5CF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378463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4BDD9A-37AA-2077-D58A-7240DF2E5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6AC6C4-5F8D-2AEA-455D-78D7DD9A7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00A594-43EB-A90F-0BAF-571B4F01FC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6CC983-386B-93CF-26A7-BBE89A58BE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978289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79E8E-5385-AFDD-E77B-469FF0CA20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BBBE6A-BF6A-292A-2E9D-0E4041758D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27494D-0EDD-22EC-D43D-97E11829D6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4D553C-615B-8686-F8D1-B8471F8DA7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103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826603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B20337-CE80-6D43-BB70-CD0990F9D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A52383-491B-F039-DA61-0F10BCB9FC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DBC1D2-157E-971F-9D76-52C79121F9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5B8022-BE5C-EC55-C0AE-9EB3B13403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108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976350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81ABFD-EFFA-6815-B03A-F383D53E9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14A1E9-CF84-4D24-F65F-C43713AFF2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B164FD-CEB4-8087-9706-34A2915BE3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C08DA1-582B-9FAF-C9DD-5B955ED5BC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114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11027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8D830-F6DF-B3CF-F0CC-73B480D1D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B32946-6178-E828-CA22-A005EB1214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53B133-62EA-EC30-20A4-8A4EB6C5AA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392699-BC85-98C5-6FF7-9E39B3E76E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E1886-49FA-4C5E-8030-722B2439432D}" type="slidenum">
              <a:rPr lang="en-US" smtClean="0"/>
              <a:t>115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142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70AC7-5372-4BBA-BE3E-C15A8AE2AA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8B5234-0A84-4C31-AD4A-C64D866B8D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9F1070-6FC8-4D09-9CE2-CD9C56F2F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8050-2354-458A-A3E3-7C5D4D1BEDB8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9AA1EB-F832-4BED-9AE2-739AA6362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1C59F-47A3-4B4B-8A3D-0BD9BBBD6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56494-6AC9-4E69-A79E-37D38CA5A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94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873C1-11B0-427D-8A1F-B3AF7B60A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781544-C40B-47F0-97E3-CB3F78464E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90679D-A4BF-4BED-A053-30DF00D43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8050-2354-458A-A3E3-7C5D4D1BEDB8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CEBB2F-5E81-49A0-8694-EBB8FE8A0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3DB1E6-58A8-4C14-958D-97CF825DF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56494-6AC9-4E69-A79E-37D38CA5A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431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9617E8-F7A0-475B-9080-C31E519D6B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CCA993-87C8-4E46-B27A-05C9B342D5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77E344-8703-4E84-AFF9-E5A7D4C0E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8050-2354-458A-A3E3-7C5D4D1BEDB8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29F06-AF42-49B0-AEE4-D7D1576AE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49C78-D7DD-4BBE-9EAE-99BEFCA9D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56494-6AC9-4E69-A79E-37D38CA5A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997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91222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FF6E40"/>
          </a:solidFill>
          <a:ln w="12700">
            <a:solidFill>
              <a:srgbClr val="FF6E4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561320" y="0"/>
            <a:ext cx="1627632" cy="841248"/>
          </a:xfrm>
          <a:prstGeom prst="rect">
            <a:avLst/>
          </a:prstGeom>
          <a:solidFill>
            <a:srgbClr val="EF8063">
              <a:alpha val="80000"/>
            </a:srgbClr>
          </a:solidFill>
          <a:ln w="12700">
            <a:solidFill>
              <a:srgbClr val="EF806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02920" y="6419088"/>
            <a:ext cx="320040" cy="0"/>
          </a:xfrm>
          <a:prstGeom prst="line">
            <a:avLst/>
          </a:prstGeom>
          <a:noFill/>
          <a:ln w="12700">
            <a:solidFill>
              <a:srgbClr val="0F2C5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473952"/>
            <a:ext cx="1097280" cy="91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90">
                <a:solidFill>
                  <a:srgbClr val="6666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Cox Automotive</a:t>
            </a:r>
            <a:endParaRPr lang="en-US" sz="49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500">
                <a:solidFill>
                  <a:srgbClr val="666667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6735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1D367-663E-4CCE-9F71-DDB93BACD2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23360" y="1729247"/>
            <a:ext cx="7504917" cy="145279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  <a:latin typeface="Galano Grotesque ExtraBold" panose="00000900000000000000" pitchFamily="50" charset="0"/>
              </a:defRPr>
            </a:lvl1pPr>
          </a:lstStyle>
          <a:p>
            <a:r>
              <a:rPr lang="en-US"/>
              <a:t>Header goes here, can be up to two lines.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5118CF4-C06A-46FD-8A47-4ADA9D152C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810C2F-5A3B-334F-B32E-597B62ACB14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A7675E-4B05-4EDA-A7EC-CA313C1B23F1}"/>
              </a:ext>
            </a:extLst>
          </p:cNvPr>
          <p:cNvSpPr/>
          <p:nvPr userDrawn="1"/>
        </p:nvSpPr>
        <p:spPr>
          <a:xfrm>
            <a:off x="249383" y="6242860"/>
            <a:ext cx="2196637" cy="478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Galano Grotesque" pitchFamily="2" charset="77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86D46D9-82FE-4F5E-8C81-164A05CFAD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22726" y="3216275"/>
            <a:ext cx="7505700" cy="668338"/>
          </a:xfrm>
          <a:prstGeom prst="rect">
            <a:avLst/>
          </a:prstGeom>
        </p:spPr>
        <p:txBody>
          <a:bodyPr/>
          <a:lstStyle>
            <a:lvl1pPr>
              <a:defRPr lang="en-US" sz="1800" b="0" i="0" kern="1200" dirty="0">
                <a:solidFill>
                  <a:schemeClr val="tx2"/>
                </a:solidFill>
                <a:latin typeface="Galano Grotesque" pitchFamily="2" charset="77"/>
                <a:ea typeface="+mn-ea"/>
                <a:cs typeface="+mn-cs"/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marL="0" lv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Sub heading here.</a:t>
            </a:r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F447E032-B611-9719-83F7-3CE16773C7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407" b="2162"/>
          <a:stretch/>
        </p:blipFill>
        <p:spPr>
          <a:xfrm>
            <a:off x="0" y="2595155"/>
            <a:ext cx="3925820" cy="426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9356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EA7675E-4B05-4EDA-A7EC-CA313C1B23F1}"/>
              </a:ext>
            </a:extLst>
          </p:cNvPr>
          <p:cNvSpPr/>
          <p:nvPr userDrawn="1"/>
        </p:nvSpPr>
        <p:spPr>
          <a:xfrm>
            <a:off x="249383" y="6242860"/>
            <a:ext cx="2196637" cy="478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Galano Grotesque" pitchFamily="2" charset="77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509472-FFF9-3AD6-4B02-A4DD80038D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9524" t="18735" b="38890"/>
          <a:stretch/>
        </p:blipFill>
        <p:spPr>
          <a:xfrm>
            <a:off x="0" y="0"/>
            <a:ext cx="10111629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3EEE056-4297-6918-8B16-D5B742C60854}"/>
              </a:ext>
            </a:extLst>
          </p:cNvPr>
          <p:cNvSpPr/>
          <p:nvPr userDrawn="1"/>
        </p:nvSpPr>
        <p:spPr>
          <a:xfrm>
            <a:off x="3171463" y="0"/>
            <a:ext cx="9020537" cy="6858000"/>
          </a:xfrm>
          <a:prstGeom prst="rect">
            <a:avLst/>
          </a:prstGeom>
          <a:gradFill>
            <a:gsLst>
              <a:gs pos="99000">
                <a:schemeClr val="bg1">
                  <a:alpha val="0"/>
                </a:schemeClr>
              </a:gs>
              <a:gs pos="71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alano Grotesque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D1D367-663E-4CCE-9F71-DDB93BACD2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23360" y="1729247"/>
            <a:ext cx="7504917" cy="145279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  <a:latin typeface="Galano Grotesque ExtraBold" panose="00000900000000000000" pitchFamily="50" charset="0"/>
              </a:defRPr>
            </a:lvl1pPr>
          </a:lstStyle>
          <a:p>
            <a:r>
              <a:rPr lang="en-US"/>
              <a:t>Header goes here, can be up to two lines.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5118CF4-C06A-46FD-8A47-4ADA9D152C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810C2F-5A3B-334F-B32E-597B62ACB14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86D46D9-82FE-4F5E-8C81-164A05CFAD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22726" y="3216275"/>
            <a:ext cx="7505700" cy="668338"/>
          </a:xfrm>
          <a:prstGeom prst="rect">
            <a:avLst/>
          </a:prstGeom>
        </p:spPr>
        <p:txBody>
          <a:bodyPr/>
          <a:lstStyle>
            <a:lvl1pPr>
              <a:defRPr lang="en-US" sz="1800" b="0" i="0" kern="1200" dirty="0">
                <a:solidFill>
                  <a:schemeClr val="tx2"/>
                </a:solidFill>
                <a:latin typeface="Galano Grotesque" pitchFamily="2" charset="77"/>
                <a:ea typeface="+mn-ea"/>
                <a:cs typeface="+mn-cs"/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marL="0" lv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Sub heading here.</a:t>
            </a:r>
          </a:p>
        </p:txBody>
      </p:sp>
    </p:spTree>
    <p:extLst>
      <p:ext uri="{BB962C8B-B14F-4D97-AF65-F5344CB8AC3E}">
        <p14:creationId xmlns:p14="http://schemas.microsoft.com/office/powerpoint/2010/main" val="20685018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1D367-663E-4CCE-9F71-DDB93BACD2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23360" y="1729247"/>
            <a:ext cx="7504917" cy="145279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  <a:latin typeface="Galano Grotesque ExtraBold" panose="00000900000000000000" pitchFamily="50" charset="0"/>
              </a:defRPr>
            </a:lvl1pPr>
          </a:lstStyle>
          <a:p>
            <a:r>
              <a:rPr lang="en-US"/>
              <a:t>Header goes here, can be up to two lines.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5118CF4-C06A-46FD-8A47-4ADA9D152C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810C2F-5A3B-334F-B32E-597B62ACB14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A7675E-4B05-4EDA-A7EC-CA313C1B23F1}"/>
              </a:ext>
            </a:extLst>
          </p:cNvPr>
          <p:cNvSpPr/>
          <p:nvPr userDrawn="1"/>
        </p:nvSpPr>
        <p:spPr>
          <a:xfrm>
            <a:off x="249383" y="6242860"/>
            <a:ext cx="2196637" cy="478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Galano Grotesque" pitchFamily="2" charset="77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86D46D9-82FE-4F5E-8C81-164A05CFAD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22726" y="3216275"/>
            <a:ext cx="7505700" cy="668338"/>
          </a:xfrm>
          <a:prstGeom prst="rect">
            <a:avLst/>
          </a:prstGeom>
        </p:spPr>
        <p:txBody>
          <a:bodyPr/>
          <a:lstStyle>
            <a:lvl1pPr>
              <a:defRPr lang="en-US" sz="1800" b="0" i="0" kern="1200" dirty="0">
                <a:solidFill>
                  <a:schemeClr val="tx2"/>
                </a:solidFill>
                <a:latin typeface="Galano Grotesque" pitchFamily="2" charset="77"/>
                <a:ea typeface="+mn-ea"/>
                <a:cs typeface="+mn-cs"/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marL="0" lv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Sub heading here.</a:t>
            </a:r>
          </a:p>
        </p:txBody>
      </p:sp>
      <p:pic>
        <p:nvPicPr>
          <p:cNvPr id="4" name="Picture 3" descr="A purple and blue doted letter&#10;&#10;Description automatically generated">
            <a:extLst>
              <a:ext uri="{FF2B5EF4-FFF2-40B4-BE49-F238E27FC236}">
                <a16:creationId xmlns:a16="http://schemas.microsoft.com/office/drawing/2014/main" id="{AFA61CE2-E818-6068-343A-8B6AE551E3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842"/>
          <a:stretch/>
        </p:blipFill>
        <p:spPr>
          <a:xfrm>
            <a:off x="0" y="2584803"/>
            <a:ext cx="3934116" cy="429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904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1D367-663E-4CCE-9F71-DDB93BACD2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23360" y="1729247"/>
            <a:ext cx="7504917" cy="145279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  <a:latin typeface="Galano Grotesque ExtraBold" panose="00000900000000000000" pitchFamily="50" charset="0"/>
              </a:defRPr>
            </a:lvl1pPr>
          </a:lstStyle>
          <a:p>
            <a:r>
              <a:rPr lang="en-US"/>
              <a:t>Header goes here, can be up to two lines.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5118CF4-C06A-46FD-8A47-4ADA9D152C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810C2F-5A3B-334F-B32E-597B62ACB14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A7675E-4B05-4EDA-A7EC-CA313C1B23F1}"/>
              </a:ext>
            </a:extLst>
          </p:cNvPr>
          <p:cNvSpPr/>
          <p:nvPr userDrawn="1"/>
        </p:nvSpPr>
        <p:spPr>
          <a:xfrm>
            <a:off x="249383" y="6242860"/>
            <a:ext cx="2196637" cy="478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Galano Grotesque" pitchFamily="2" charset="77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86D46D9-82FE-4F5E-8C81-164A05CFAD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22726" y="3216275"/>
            <a:ext cx="7505700" cy="668338"/>
          </a:xfrm>
          <a:prstGeom prst="rect">
            <a:avLst/>
          </a:prstGeom>
        </p:spPr>
        <p:txBody>
          <a:bodyPr/>
          <a:lstStyle>
            <a:lvl1pPr>
              <a:defRPr lang="en-US" sz="1800" b="0" i="0" kern="1200" dirty="0">
                <a:solidFill>
                  <a:schemeClr val="tx2"/>
                </a:solidFill>
                <a:latin typeface="Galano Grotesque" pitchFamily="2" charset="77"/>
                <a:ea typeface="+mn-ea"/>
                <a:cs typeface="+mn-cs"/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marL="0" lv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Sub heading here.</a:t>
            </a:r>
          </a:p>
        </p:txBody>
      </p:sp>
      <p:pic>
        <p:nvPicPr>
          <p:cNvPr id="6" name="Picture 5" descr="A purple and black letter&#10;&#10;Description automatically generated">
            <a:extLst>
              <a:ext uri="{FF2B5EF4-FFF2-40B4-BE49-F238E27FC236}">
                <a16:creationId xmlns:a16="http://schemas.microsoft.com/office/drawing/2014/main" id="{04196917-D258-8F85-9366-E961FE39BE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721"/>
          <a:stretch/>
        </p:blipFill>
        <p:spPr>
          <a:xfrm>
            <a:off x="0" y="2584801"/>
            <a:ext cx="3939416" cy="4297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101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1D367-663E-4CCE-9F71-DDB93BACD2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23360" y="1729247"/>
            <a:ext cx="7504917" cy="145279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  <a:latin typeface="Galano Grotesque ExtraBold" panose="00000900000000000000" pitchFamily="50" charset="0"/>
              </a:defRPr>
            </a:lvl1pPr>
          </a:lstStyle>
          <a:p>
            <a:r>
              <a:rPr lang="en-US"/>
              <a:t>Header goes here, can be up to two lines.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5118CF4-C06A-46FD-8A47-4ADA9D152C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810C2F-5A3B-334F-B32E-597B62ACB14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A7675E-4B05-4EDA-A7EC-CA313C1B23F1}"/>
              </a:ext>
            </a:extLst>
          </p:cNvPr>
          <p:cNvSpPr/>
          <p:nvPr userDrawn="1"/>
        </p:nvSpPr>
        <p:spPr>
          <a:xfrm>
            <a:off x="249383" y="6242860"/>
            <a:ext cx="2196637" cy="478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Galano Grotesque" pitchFamily="2" charset="77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86D46D9-82FE-4F5E-8C81-164A05CFAD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22726" y="3216275"/>
            <a:ext cx="7505700" cy="668338"/>
          </a:xfrm>
          <a:prstGeom prst="rect">
            <a:avLst/>
          </a:prstGeom>
        </p:spPr>
        <p:txBody>
          <a:bodyPr/>
          <a:lstStyle>
            <a:lvl1pPr>
              <a:defRPr lang="en-US" sz="1800" b="0" i="0" kern="1200" dirty="0">
                <a:solidFill>
                  <a:schemeClr val="tx2"/>
                </a:solidFill>
                <a:latin typeface="Galano Grotesque" pitchFamily="2" charset="77"/>
                <a:ea typeface="+mn-ea"/>
                <a:cs typeface="+mn-cs"/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marL="0" lv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Sub heading here.</a:t>
            </a:r>
          </a:p>
        </p:txBody>
      </p:sp>
      <p:pic>
        <p:nvPicPr>
          <p:cNvPr id="4" name="Picture 3" descr="A purple and pink dot pattern&#10;&#10;Description automatically generated">
            <a:extLst>
              <a:ext uri="{FF2B5EF4-FFF2-40B4-BE49-F238E27FC236}">
                <a16:creationId xmlns:a16="http://schemas.microsoft.com/office/drawing/2014/main" id="{F1A4B45C-EB94-E7F1-A090-F8B59ACED1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721"/>
          <a:stretch/>
        </p:blipFill>
        <p:spPr>
          <a:xfrm>
            <a:off x="0" y="2584801"/>
            <a:ext cx="3939416" cy="4297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5156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1D367-663E-4CCE-9F71-DDB93BACD2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25821" y="1704873"/>
            <a:ext cx="7770880" cy="145279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  <a:latin typeface="Galano Grotesque ExtraBold" panose="00000900000000000000" pitchFamily="50" charset="0"/>
              </a:defRPr>
            </a:lvl1pPr>
          </a:lstStyle>
          <a:p>
            <a:r>
              <a:rPr lang="en-US"/>
              <a:t>Header goes here, can be up to two lines.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5118CF4-C06A-46FD-8A47-4ADA9D152C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810C2F-5A3B-334F-B32E-597B62ACB14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B82784-2AE3-4938-9FF1-DCD97773AE59}"/>
              </a:ext>
            </a:extLst>
          </p:cNvPr>
          <p:cNvSpPr/>
          <p:nvPr userDrawn="1"/>
        </p:nvSpPr>
        <p:spPr>
          <a:xfrm>
            <a:off x="224444" y="6284424"/>
            <a:ext cx="2198716" cy="4370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Galano Grotesque" pitchFamily="2" charset="77"/>
            </a:endParaRP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F2F2C7D9-813D-B1AF-2508-C54E6ABBCA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407" b="2162"/>
          <a:stretch/>
        </p:blipFill>
        <p:spPr>
          <a:xfrm>
            <a:off x="0" y="2595155"/>
            <a:ext cx="3925820" cy="426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672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4954B-DEBB-49CD-B98F-9BADCF108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D3E726-B80A-4EE9-A397-C5923D001A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5F0104-B668-4D0C-9F53-94E3D4251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8050-2354-458A-A3E3-7C5D4D1BEDB8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8EEAC0-5ED7-4068-AFA7-A20DDB582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F1BF61-7D5E-4B31-8F65-E996C9108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56494-6AC9-4E69-A79E-37D38CA5A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3153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B0425EA-64C5-4BE9-EC1D-4293DE3E3C25}"/>
              </a:ext>
            </a:extLst>
          </p:cNvPr>
          <p:cNvSpPr/>
          <p:nvPr userDrawn="1"/>
        </p:nvSpPr>
        <p:spPr>
          <a:xfrm>
            <a:off x="460579" y="6166933"/>
            <a:ext cx="2297051" cy="6910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A black background with many colorful letters&#10;&#10;Description automatically generated">
            <a:extLst>
              <a:ext uri="{FF2B5EF4-FFF2-40B4-BE49-F238E27FC236}">
                <a16:creationId xmlns:a16="http://schemas.microsoft.com/office/drawing/2014/main" id="{53FE80DB-8537-DFE3-BBA9-F4313DAC07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4363" t="6339" r="33410" b="3382"/>
          <a:stretch/>
        </p:blipFill>
        <p:spPr>
          <a:xfrm>
            <a:off x="4565089" y="0"/>
            <a:ext cx="7641425" cy="6858001"/>
          </a:xfrm>
          <a:prstGeom prst="rect">
            <a:avLst/>
          </a:prstGeom>
        </p:spPr>
      </p:pic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9056898F-95A0-D87E-96B2-E13927DF2D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504022" y="6356352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43810C2F-5A3B-334F-B32E-597B62ACB14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EFE8BA-BB68-A486-C7DB-19178E825A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6669" y="1729247"/>
            <a:ext cx="7504917" cy="145279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  <a:latin typeface="Galano Grotesque ExtraBold" panose="00000900000000000000" pitchFamily="50" charset="0"/>
              </a:defRPr>
            </a:lvl1pPr>
          </a:lstStyle>
          <a:p>
            <a:r>
              <a:rPr lang="en-US"/>
              <a:t>Header goes here, can be up to two lines.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5453C25F-F928-6188-A9F3-363A1ADF51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6035" y="3216275"/>
            <a:ext cx="7505700" cy="668338"/>
          </a:xfrm>
          <a:prstGeom prst="rect">
            <a:avLst/>
          </a:prstGeom>
        </p:spPr>
        <p:txBody>
          <a:bodyPr/>
          <a:lstStyle>
            <a:lvl1pPr>
              <a:defRPr lang="en-US" sz="1800" b="0" i="0" kern="1200" dirty="0">
                <a:solidFill>
                  <a:schemeClr val="tx2"/>
                </a:solidFill>
                <a:latin typeface="Galano Grotesque" pitchFamily="2" charset="77"/>
                <a:ea typeface="+mn-ea"/>
                <a:cs typeface="+mn-cs"/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marL="0" lv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Sub heading here.</a:t>
            </a:r>
          </a:p>
        </p:txBody>
      </p:sp>
    </p:spTree>
    <p:extLst>
      <p:ext uri="{BB962C8B-B14F-4D97-AF65-F5344CB8AC3E}">
        <p14:creationId xmlns:p14="http://schemas.microsoft.com/office/powerpoint/2010/main" val="16352234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27EEF53-0C21-D638-D747-AC79C41A05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4026" r="14847"/>
          <a:stretch/>
        </p:blipFill>
        <p:spPr>
          <a:xfrm>
            <a:off x="3510939" y="-104503"/>
            <a:ext cx="8681062" cy="7053871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F37070B-98BF-ADBB-3E9C-D3D9E43749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6669" y="1729247"/>
            <a:ext cx="7504917" cy="145279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  <a:latin typeface="Galano Grotesque ExtraBold" panose="00000900000000000000" pitchFamily="50" charset="0"/>
              </a:defRPr>
            </a:lvl1pPr>
          </a:lstStyle>
          <a:p>
            <a:r>
              <a:rPr lang="en-US"/>
              <a:t>Header goes here, can be up to two lines.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81B0269-0A69-479B-4D57-16846E57EF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6035" y="3216275"/>
            <a:ext cx="7505700" cy="668338"/>
          </a:xfrm>
          <a:prstGeom prst="rect">
            <a:avLst/>
          </a:prstGeom>
        </p:spPr>
        <p:txBody>
          <a:bodyPr/>
          <a:lstStyle>
            <a:lvl1pPr>
              <a:defRPr lang="en-US" sz="1800" b="0" i="0" kern="1200" dirty="0">
                <a:solidFill>
                  <a:schemeClr val="tx2"/>
                </a:solidFill>
                <a:latin typeface="Galano Grotesque" pitchFamily="2" charset="77"/>
                <a:ea typeface="+mn-ea"/>
                <a:cs typeface="+mn-cs"/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marL="0" lv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Sub heading here.</a:t>
            </a:r>
          </a:p>
        </p:txBody>
      </p:sp>
    </p:spTree>
    <p:extLst>
      <p:ext uri="{BB962C8B-B14F-4D97-AF65-F5344CB8AC3E}">
        <p14:creationId xmlns:p14="http://schemas.microsoft.com/office/powerpoint/2010/main" val="6930496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27EEF53-0C21-D638-D747-AC79C41A05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4436" r="14971"/>
          <a:stretch/>
        </p:blipFill>
        <p:spPr>
          <a:xfrm>
            <a:off x="3576254" y="-104503"/>
            <a:ext cx="8615746" cy="70538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2E3C55D-4DAB-A91C-8B7F-6307D19F9D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6669" y="1729247"/>
            <a:ext cx="7504917" cy="145279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  <a:latin typeface="Galano Grotesque ExtraBold" panose="00000900000000000000" pitchFamily="50" charset="0"/>
              </a:defRPr>
            </a:lvl1pPr>
          </a:lstStyle>
          <a:p>
            <a:r>
              <a:rPr lang="en-US"/>
              <a:t>Header goes here, can be up to two lines.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DA0C21BC-D472-8C83-B547-BBEFA22CC05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6035" y="3216275"/>
            <a:ext cx="7505700" cy="668338"/>
          </a:xfrm>
          <a:prstGeom prst="rect">
            <a:avLst/>
          </a:prstGeom>
        </p:spPr>
        <p:txBody>
          <a:bodyPr/>
          <a:lstStyle>
            <a:lvl1pPr>
              <a:defRPr lang="en-US" sz="1800" b="0" i="0" kern="1200" dirty="0">
                <a:solidFill>
                  <a:schemeClr val="tx2"/>
                </a:solidFill>
                <a:latin typeface="Galano Grotesque" pitchFamily="2" charset="77"/>
                <a:ea typeface="+mn-ea"/>
                <a:cs typeface="+mn-cs"/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marL="0" lv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Sub heading here.</a:t>
            </a:r>
          </a:p>
        </p:txBody>
      </p:sp>
    </p:spTree>
    <p:extLst>
      <p:ext uri="{BB962C8B-B14F-4D97-AF65-F5344CB8AC3E}">
        <p14:creationId xmlns:p14="http://schemas.microsoft.com/office/powerpoint/2010/main" val="24123997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1D367-663E-4CCE-9F71-DDB93BACD2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81816" y="2520817"/>
            <a:ext cx="5946461" cy="145279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  <a:latin typeface="Galano Grotesque ExtraBold" panose="00000900000000000000" pitchFamily="50" charset="0"/>
              </a:defRPr>
            </a:lvl1pPr>
          </a:lstStyle>
          <a:p>
            <a:r>
              <a:rPr lang="en-US"/>
              <a:t>Header goes here, can be up to two lines.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5118CF4-C06A-46FD-8A47-4ADA9D152C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810C2F-5A3B-334F-B32E-597B62ACB14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A7675E-4B05-4EDA-A7EC-CA313C1B23F1}"/>
              </a:ext>
            </a:extLst>
          </p:cNvPr>
          <p:cNvSpPr/>
          <p:nvPr userDrawn="1"/>
        </p:nvSpPr>
        <p:spPr>
          <a:xfrm>
            <a:off x="249383" y="6242860"/>
            <a:ext cx="2196637" cy="478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Galano Grotesque" pitchFamily="2" charset="77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86D46D9-82FE-4F5E-8C81-164A05CFAD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81816" y="4007845"/>
            <a:ext cx="5946461" cy="668338"/>
          </a:xfrm>
          <a:prstGeom prst="rect">
            <a:avLst/>
          </a:prstGeom>
        </p:spPr>
        <p:txBody>
          <a:bodyPr/>
          <a:lstStyle>
            <a:lvl1pPr>
              <a:defRPr lang="en-US" sz="1800" b="0" i="0" kern="1200" dirty="0">
                <a:solidFill>
                  <a:schemeClr val="tx2"/>
                </a:solidFill>
                <a:latin typeface="Galano Grotesque" pitchFamily="2" charset="77"/>
                <a:ea typeface="+mn-ea"/>
                <a:cs typeface="+mn-cs"/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marL="0" lv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Sub heading here.</a:t>
            </a:r>
          </a:p>
        </p:txBody>
      </p:sp>
      <p:pic>
        <p:nvPicPr>
          <p:cNvPr id="6" name="Picture 5" descr="A pink circle with a black background&#10;&#10;Description automatically generated">
            <a:extLst>
              <a:ext uri="{FF2B5EF4-FFF2-40B4-BE49-F238E27FC236}">
                <a16:creationId xmlns:a16="http://schemas.microsoft.com/office/drawing/2014/main" id="{829370E7-25F9-DA38-6318-78BCCC43DA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70" b="7870"/>
          <a:stretch/>
        </p:blipFill>
        <p:spPr>
          <a:xfrm>
            <a:off x="873663" y="1"/>
            <a:ext cx="43943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131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1D367-663E-4CCE-9F71-DDB93BACD2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81816" y="2520817"/>
            <a:ext cx="5946461" cy="145279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  <a:latin typeface="Galano Grotesque ExtraBold" panose="00000900000000000000" pitchFamily="50" charset="0"/>
              </a:defRPr>
            </a:lvl1pPr>
          </a:lstStyle>
          <a:p>
            <a:r>
              <a:rPr lang="en-US"/>
              <a:t>Header goes here, can be up to two lines.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5118CF4-C06A-46FD-8A47-4ADA9D152C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810C2F-5A3B-334F-B32E-597B62ACB14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A7675E-4B05-4EDA-A7EC-CA313C1B23F1}"/>
              </a:ext>
            </a:extLst>
          </p:cNvPr>
          <p:cNvSpPr/>
          <p:nvPr userDrawn="1"/>
        </p:nvSpPr>
        <p:spPr>
          <a:xfrm>
            <a:off x="249383" y="6242860"/>
            <a:ext cx="2196637" cy="478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Galano Grotesque" pitchFamily="2" charset="77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86D46D9-82FE-4F5E-8C81-164A05CFAD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81816" y="4007845"/>
            <a:ext cx="5946461" cy="668338"/>
          </a:xfrm>
          <a:prstGeom prst="rect">
            <a:avLst/>
          </a:prstGeom>
        </p:spPr>
        <p:txBody>
          <a:bodyPr/>
          <a:lstStyle>
            <a:lvl1pPr>
              <a:defRPr lang="en-US" sz="1800" b="0" i="0" kern="1200" dirty="0">
                <a:solidFill>
                  <a:schemeClr val="tx2"/>
                </a:solidFill>
                <a:latin typeface="Galano Grotesque" pitchFamily="2" charset="77"/>
                <a:ea typeface="+mn-ea"/>
                <a:cs typeface="+mn-cs"/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marL="0" lv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Sub heading here.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05707E-488B-584D-3428-1A94E6AA43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774" b="8097"/>
          <a:stretch/>
        </p:blipFill>
        <p:spPr>
          <a:xfrm>
            <a:off x="870173" y="-1"/>
            <a:ext cx="439437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1519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1D367-663E-4CCE-9F71-DDB93BACD2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81816" y="2520817"/>
            <a:ext cx="5946461" cy="145279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  <a:latin typeface="Galano Grotesque ExtraBold" panose="00000900000000000000" pitchFamily="50" charset="0"/>
              </a:defRPr>
            </a:lvl1pPr>
          </a:lstStyle>
          <a:p>
            <a:r>
              <a:rPr lang="en-US"/>
              <a:t>Header goes here, can be up to two lines.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5118CF4-C06A-46FD-8A47-4ADA9D152C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810C2F-5A3B-334F-B32E-597B62ACB14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A7675E-4B05-4EDA-A7EC-CA313C1B23F1}"/>
              </a:ext>
            </a:extLst>
          </p:cNvPr>
          <p:cNvSpPr/>
          <p:nvPr userDrawn="1"/>
        </p:nvSpPr>
        <p:spPr>
          <a:xfrm>
            <a:off x="249383" y="6242860"/>
            <a:ext cx="2196637" cy="478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Galano Grotesque" pitchFamily="2" charset="77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86D46D9-82FE-4F5E-8C81-164A05CFAD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81816" y="4007845"/>
            <a:ext cx="5946461" cy="668338"/>
          </a:xfrm>
          <a:prstGeom prst="rect">
            <a:avLst/>
          </a:prstGeom>
        </p:spPr>
        <p:txBody>
          <a:bodyPr/>
          <a:lstStyle>
            <a:lvl1pPr>
              <a:defRPr lang="en-US" sz="1800" b="0" i="0" kern="1200" dirty="0">
                <a:solidFill>
                  <a:schemeClr val="tx2"/>
                </a:solidFill>
                <a:latin typeface="Galano Grotesque" pitchFamily="2" charset="77"/>
                <a:ea typeface="+mn-ea"/>
                <a:cs typeface="+mn-cs"/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marL="0" lv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Sub heading here.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A76872-EA7C-2F5A-ADD4-AEBE133D02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17"/>
          <a:stretch/>
        </p:blipFill>
        <p:spPr>
          <a:xfrm>
            <a:off x="-3" y="-2"/>
            <a:ext cx="5337316" cy="685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7663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1D367-663E-4CCE-9F71-DDB93BACD2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81816" y="2520817"/>
            <a:ext cx="5946461" cy="145279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  <a:latin typeface="Galano Grotesque ExtraBold" panose="00000900000000000000" pitchFamily="50" charset="0"/>
              </a:defRPr>
            </a:lvl1pPr>
          </a:lstStyle>
          <a:p>
            <a:r>
              <a:rPr lang="en-US"/>
              <a:t>Header goes here, can be up to two lines.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5118CF4-C06A-46FD-8A47-4ADA9D152C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810C2F-5A3B-334F-B32E-597B62ACB14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A7675E-4B05-4EDA-A7EC-CA313C1B23F1}"/>
              </a:ext>
            </a:extLst>
          </p:cNvPr>
          <p:cNvSpPr/>
          <p:nvPr userDrawn="1"/>
        </p:nvSpPr>
        <p:spPr>
          <a:xfrm>
            <a:off x="249383" y="6242860"/>
            <a:ext cx="2196637" cy="478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Galano Grotesque" pitchFamily="2" charset="77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86D46D9-82FE-4F5E-8C81-164A05CFAD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81816" y="4007845"/>
            <a:ext cx="5946461" cy="668338"/>
          </a:xfrm>
          <a:prstGeom prst="rect">
            <a:avLst/>
          </a:prstGeom>
        </p:spPr>
        <p:txBody>
          <a:bodyPr/>
          <a:lstStyle>
            <a:lvl1pPr>
              <a:defRPr lang="en-US" sz="1800" b="0" i="0" kern="1200" dirty="0">
                <a:solidFill>
                  <a:schemeClr val="tx2"/>
                </a:solidFill>
                <a:latin typeface="Galano Grotesque" pitchFamily="2" charset="77"/>
                <a:ea typeface="+mn-ea"/>
                <a:cs typeface="+mn-cs"/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marL="0" lv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Sub heading here.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A5D413-068A-C621-047A-6AE4AD9EB2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223"/>
          <a:stretch/>
        </p:blipFill>
        <p:spPr>
          <a:xfrm>
            <a:off x="-1" y="12219"/>
            <a:ext cx="5337314" cy="683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2367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1D367-663E-4CCE-9F71-DDB93BACD2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48933" y="1846827"/>
            <a:ext cx="9096905" cy="145279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  <a:latin typeface="Galano Grotesque ExtraBold" panose="00000900000000000000" pitchFamily="50" charset="0"/>
              </a:defRPr>
            </a:lvl1pPr>
          </a:lstStyle>
          <a:p>
            <a:r>
              <a:rPr lang="en-US"/>
              <a:t>Header goes here, can be up to two lines.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5118CF4-C06A-46FD-8A47-4ADA9D152C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810C2F-5A3B-334F-B32E-597B62ACB14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501321F3-2820-4EF4-9456-A32246951D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48933" y="3299619"/>
            <a:ext cx="9096905" cy="668338"/>
          </a:xfrm>
          <a:prstGeom prst="rect">
            <a:avLst/>
          </a:prstGeom>
        </p:spPr>
        <p:txBody>
          <a:bodyPr/>
          <a:lstStyle>
            <a:lvl1pPr>
              <a:defRPr lang="en-US" sz="1800" b="0" i="0" kern="1200" dirty="0">
                <a:solidFill>
                  <a:schemeClr val="tx2"/>
                </a:solidFill>
                <a:latin typeface="Galano Grotesque" pitchFamily="2" charset="77"/>
                <a:ea typeface="+mn-ea"/>
                <a:cs typeface="+mn-cs"/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marL="0" lv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Sub heading here.</a:t>
            </a:r>
          </a:p>
        </p:txBody>
      </p:sp>
    </p:spTree>
    <p:extLst>
      <p:ext uri="{BB962C8B-B14F-4D97-AF65-F5344CB8AC3E}">
        <p14:creationId xmlns:p14="http://schemas.microsoft.com/office/powerpoint/2010/main" val="6445862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1D367-663E-4CCE-9F71-DDB93BACD2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300" y="2425659"/>
            <a:ext cx="9096905" cy="1452792"/>
          </a:xfrm>
        </p:spPr>
        <p:txBody>
          <a:bodyPr/>
          <a:lstStyle>
            <a:lvl1pPr>
              <a:defRPr sz="2400" b="1">
                <a:latin typeface="Galano Grotesque ExtraBold" panose="00000900000000000000" pitchFamily="50" charset="0"/>
              </a:defRPr>
            </a:lvl1pPr>
          </a:lstStyle>
          <a:p>
            <a:r>
              <a:rPr lang="en-US"/>
              <a:t>Header goes here, can be up to two lines.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5118CF4-C06A-46FD-8A47-4ADA9D152C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810C2F-5A3B-334F-B32E-597B62ACB14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7985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Sub heading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DCB5D1-8320-6049-9687-3557CEFF5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10C2F-5A3B-334F-B32E-597B62ACB14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4">
            <a:extLst>
              <a:ext uri="{FF2B5EF4-FFF2-40B4-BE49-F238E27FC236}">
                <a16:creationId xmlns:a16="http://schemas.microsoft.com/office/drawing/2014/main" id="{449DE73A-A9CE-9945-BF54-ECEE183FFE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798" y="583770"/>
            <a:ext cx="11236280" cy="457200"/>
          </a:xfrm>
        </p:spPr>
        <p:txBody>
          <a:bodyPr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1" i="0" kern="1200" spc="0" dirty="0">
                <a:solidFill>
                  <a:schemeClr val="tx2"/>
                </a:solidFill>
                <a:latin typeface="Galano Grotesque ExtraBold" panose="00000900000000000000" pitchFamily="50" charset="0"/>
                <a:ea typeface="+mj-ea"/>
                <a:cs typeface="+mj-cs"/>
              </a:defRPr>
            </a:lvl1pPr>
          </a:lstStyle>
          <a:p>
            <a:r>
              <a:rPr lang="en-US"/>
              <a:t>Header goes here, can be up to two lines.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B59FB2B-110A-7C41-8D2E-5F86F40F75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0799" y="1211657"/>
            <a:ext cx="4203700" cy="690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0">
                <a:solidFill>
                  <a:schemeClr val="tx2"/>
                </a:solidFill>
                <a:latin typeface="Galano Grotesque" panose="00000500000000000000" pitchFamily="50" charset="0"/>
              </a:defRPr>
            </a:lvl1pPr>
          </a:lstStyle>
          <a:p>
            <a:pPr lvl="0"/>
            <a:r>
              <a:rPr lang="en-US"/>
              <a:t>Subhead here.</a:t>
            </a:r>
          </a:p>
        </p:txBody>
      </p:sp>
    </p:spTree>
    <p:extLst>
      <p:ext uri="{BB962C8B-B14F-4D97-AF65-F5344CB8AC3E}">
        <p14:creationId xmlns:p14="http://schemas.microsoft.com/office/powerpoint/2010/main" val="39029288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3E8BD-C9B8-497C-BE64-A5F5961C6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99AAA6-BBD0-4D3B-AEE9-9A62AF340E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0120B5-B984-4A27-838B-75B968D5A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8050-2354-458A-A3E3-7C5D4D1BEDB8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282898-6965-4F0F-8D9E-57E24F8BC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85A19-007B-459C-9AE5-27F36DCF8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56494-6AC9-4E69-A79E-37D38CA5A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7521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No sub heading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DCB5D1-8320-6049-9687-3557CEFF5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10C2F-5A3B-334F-B32E-597B62ACB14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85F226C-43CE-594E-AD3C-C85FE1321C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798" y="583770"/>
            <a:ext cx="11236280" cy="457200"/>
          </a:xfrm>
        </p:spPr>
        <p:txBody>
          <a:bodyPr/>
          <a:lstStyle>
            <a:lvl1pPr>
              <a:defRPr b="1" i="0" spc="0">
                <a:solidFill>
                  <a:schemeClr val="tx2"/>
                </a:solidFill>
                <a:latin typeface="Galano Grotesque ExtraBold" panose="00000900000000000000" pitchFamily="50" charset="0"/>
              </a:defRPr>
            </a:lvl1pPr>
          </a:lstStyle>
          <a:p>
            <a:r>
              <a:rPr lang="en-US"/>
              <a:t>Header goes here, can be up to two lines.</a:t>
            </a:r>
          </a:p>
        </p:txBody>
      </p:sp>
    </p:spTree>
    <p:extLst>
      <p:ext uri="{BB962C8B-B14F-4D97-AF65-F5344CB8AC3E}">
        <p14:creationId xmlns:p14="http://schemas.microsoft.com/office/powerpoint/2010/main" val="28112060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0475DB48-571A-AA56-CF19-3845BC5C3CA6}"/>
              </a:ext>
            </a:extLst>
          </p:cNvPr>
          <p:cNvGrpSpPr/>
          <p:nvPr userDrawn="1"/>
        </p:nvGrpSpPr>
        <p:grpSpPr>
          <a:xfrm>
            <a:off x="3682093" y="350635"/>
            <a:ext cx="3245365" cy="5940164"/>
            <a:chOff x="3402845" y="350635"/>
            <a:chExt cx="4104859" cy="5940164"/>
          </a:xfrm>
        </p:grpSpPr>
        <p:sp>
          <p:nvSpPr>
            <p:cNvPr id="11" name="Rounded Rectangle 1">
              <a:extLst>
                <a:ext uri="{FF2B5EF4-FFF2-40B4-BE49-F238E27FC236}">
                  <a16:creationId xmlns:a16="http://schemas.microsoft.com/office/drawing/2014/main" id="{84F8862C-64D5-5505-53A6-ADBC900E4529}"/>
                </a:ext>
              </a:extLst>
            </p:cNvPr>
            <p:cNvSpPr/>
            <p:nvPr userDrawn="1"/>
          </p:nvSpPr>
          <p:spPr>
            <a:xfrm>
              <a:off x="3402845" y="350635"/>
              <a:ext cx="3219680" cy="873149"/>
            </a:xfrm>
            <a:custGeom>
              <a:avLst/>
              <a:gdLst>
                <a:gd name="connsiteX0" fmla="*/ 0 w 2481942"/>
                <a:gd name="connsiteY0" fmla="*/ 145528 h 873149"/>
                <a:gd name="connsiteX1" fmla="*/ 145528 w 2481942"/>
                <a:gd name="connsiteY1" fmla="*/ 0 h 873149"/>
                <a:gd name="connsiteX2" fmla="*/ 2336414 w 2481942"/>
                <a:gd name="connsiteY2" fmla="*/ 0 h 873149"/>
                <a:gd name="connsiteX3" fmla="*/ 2481942 w 2481942"/>
                <a:gd name="connsiteY3" fmla="*/ 145528 h 873149"/>
                <a:gd name="connsiteX4" fmla="*/ 2481942 w 2481942"/>
                <a:gd name="connsiteY4" fmla="*/ 727621 h 873149"/>
                <a:gd name="connsiteX5" fmla="*/ 2336414 w 2481942"/>
                <a:gd name="connsiteY5" fmla="*/ 873149 h 873149"/>
                <a:gd name="connsiteX6" fmla="*/ 145528 w 2481942"/>
                <a:gd name="connsiteY6" fmla="*/ 873149 h 873149"/>
                <a:gd name="connsiteX7" fmla="*/ 0 w 2481942"/>
                <a:gd name="connsiteY7" fmla="*/ 727621 h 873149"/>
                <a:gd name="connsiteX8" fmla="*/ 0 w 2481942"/>
                <a:gd name="connsiteY8" fmla="*/ 145528 h 873149"/>
                <a:gd name="connsiteX0" fmla="*/ 0 w 2481942"/>
                <a:gd name="connsiteY0" fmla="*/ 145528 h 873149"/>
                <a:gd name="connsiteX1" fmla="*/ 145528 w 2481942"/>
                <a:gd name="connsiteY1" fmla="*/ 0 h 873149"/>
                <a:gd name="connsiteX2" fmla="*/ 2336414 w 2481942"/>
                <a:gd name="connsiteY2" fmla="*/ 0 h 873149"/>
                <a:gd name="connsiteX3" fmla="*/ 2481942 w 2481942"/>
                <a:gd name="connsiteY3" fmla="*/ 145528 h 873149"/>
                <a:gd name="connsiteX4" fmla="*/ 2481942 w 2481942"/>
                <a:gd name="connsiteY4" fmla="*/ 727621 h 873149"/>
                <a:gd name="connsiteX5" fmla="*/ 2336414 w 2481942"/>
                <a:gd name="connsiteY5" fmla="*/ 873149 h 873149"/>
                <a:gd name="connsiteX6" fmla="*/ 461787 w 2481942"/>
                <a:gd name="connsiteY6" fmla="*/ 873149 h 873149"/>
                <a:gd name="connsiteX7" fmla="*/ 0 w 2481942"/>
                <a:gd name="connsiteY7" fmla="*/ 727621 h 873149"/>
                <a:gd name="connsiteX8" fmla="*/ 0 w 2481942"/>
                <a:gd name="connsiteY8" fmla="*/ 145528 h 873149"/>
                <a:gd name="connsiteX0" fmla="*/ 0 w 2481942"/>
                <a:gd name="connsiteY0" fmla="*/ 145528 h 873149"/>
                <a:gd name="connsiteX1" fmla="*/ 145528 w 2481942"/>
                <a:gd name="connsiteY1" fmla="*/ 0 h 873149"/>
                <a:gd name="connsiteX2" fmla="*/ 2336414 w 2481942"/>
                <a:gd name="connsiteY2" fmla="*/ 0 h 873149"/>
                <a:gd name="connsiteX3" fmla="*/ 2481942 w 2481942"/>
                <a:gd name="connsiteY3" fmla="*/ 145528 h 873149"/>
                <a:gd name="connsiteX4" fmla="*/ 2481942 w 2481942"/>
                <a:gd name="connsiteY4" fmla="*/ 727621 h 873149"/>
                <a:gd name="connsiteX5" fmla="*/ 2336414 w 2481942"/>
                <a:gd name="connsiteY5" fmla="*/ 873149 h 873149"/>
                <a:gd name="connsiteX6" fmla="*/ 461787 w 2481942"/>
                <a:gd name="connsiteY6" fmla="*/ 873149 h 873149"/>
                <a:gd name="connsiteX7" fmla="*/ 254382 w 2481942"/>
                <a:gd name="connsiteY7" fmla="*/ 672619 h 873149"/>
                <a:gd name="connsiteX8" fmla="*/ 0 w 2481942"/>
                <a:gd name="connsiteY8" fmla="*/ 145528 h 873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81942" h="873149">
                  <a:moveTo>
                    <a:pt x="0" y="145528"/>
                  </a:moveTo>
                  <a:cubicBezTo>
                    <a:pt x="0" y="65155"/>
                    <a:pt x="65155" y="0"/>
                    <a:pt x="145528" y="0"/>
                  </a:cubicBezTo>
                  <a:lnTo>
                    <a:pt x="2336414" y="0"/>
                  </a:lnTo>
                  <a:cubicBezTo>
                    <a:pt x="2416787" y="0"/>
                    <a:pt x="2481942" y="65155"/>
                    <a:pt x="2481942" y="145528"/>
                  </a:cubicBezTo>
                  <a:lnTo>
                    <a:pt x="2481942" y="727621"/>
                  </a:lnTo>
                  <a:cubicBezTo>
                    <a:pt x="2481942" y="807994"/>
                    <a:pt x="2416787" y="873149"/>
                    <a:pt x="2336414" y="873149"/>
                  </a:cubicBezTo>
                  <a:lnTo>
                    <a:pt x="461787" y="873149"/>
                  </a:lnTo>
                  <a:cubicBezTo>
                    <a:pt x="381414" y="873149"/>
                    <a:pt x="254382" y="752992"/>
                    <a:pt x="254382" y="672619"/>
                  </a:cubicBezTo>
                  <a:lnTo>
                    <a:pt x="0" y="145528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1E567BDD-7C0E-3201-D76C-24D20DA01BD5}"/>
                </a:ext>
              </a:extLst>
            </p:cNvPr>
            <p:cNvSpPr/>
            <p:nvPr userDrawn="1"/>
          </p:nvSpPr>
          <p:spPr>
            <a:xfrm>
              <a:off x="4530750" y="1615670"/>
              <a:ext cx="2674447" cy="873149"/>
            </a:xfrm>
            <a:prstGeom prst="roundRect">
              <a:avLst/>
            </a:prstGeom>
            <a:solidFill>
              <a:srgbClr val="22D6B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4AC08120-884E-EE3C-A1A3-D40895BC1403}"/>
                </a:ext>
              </a:extLst>
            </p:cNvPr>
            <p:cNvSpPr/>
            <p:nvPr userDrawn="1"/>
          </p:nvSpPr>
          <p:spPr>
            <a:xfrm>
              <a:off x="4833257" y="2880705"/>
              <a:ext cx="2674447" cy="873149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8FA7F4FA-3ADB-EB5B-9F5D-F07937079891}"/>
                </a:ext>
              </a:extLst>
            </p:cNvPr>
            <p:cNvSpPr/>
            <p:nvPr userDrawn="1"/>
          </p:nvSpPr>
          <p:spPr>
            <a:xfrm>
              <a:off x="4723255" y="4145740"/>
              <a:ext cx="2481942" cy="873149"/>
            </a:xfrm>
            <a:prstGeom prst="roundRect">
              <a:avLst/>
            </a:prstGeom>
            <a:solidFill>
              <a:srgbClr val="A6F2E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ounded Rectangle 7">
              <a:extLst>
                <a:ext uri="{FF2B5EF4-FFF2-40B4-BE49-F238E27FC236}">
                  <a16:creationId xmlns:a16="http://schemas.microsoft.com/office/drawing/2014/main" id="{0A5A8CA6-9CEE-812C-D378-F0C9AA2E47A6}"/>
                </a:ext>
              </a:extLst>
            </p:cNvPr>
            <p:cNvSpPr/>
            <p:nvPr userDrawn="1"/>
          </p:nvSpPr>
          <p:spPr>
            <a:xfrm>
              <a:off x="3755920" y="5410775"/>
              <a:ext cx="2866605" cy="880024"/>
            </a:xfrm>
            <a:custGeom>
              <a:avLst/>
              <a:gdLst>
                <a:gd name="connsiteX0" fmla="*/ 0 w 2866954"/>
                <a:gd name="connsiteY0" fmla="*/ 145528 h 873149"/>
                <a:gd name="connsiteX1" fmla="*/ 145528 w 2866954"/>
                <a:gd name="connsiteY1" fmla="*/ 0 h 873149"/>
                <a:gd name="connsiteX2" fmla="*/ 2721426 w 2866954"/>
                <a:gd name="connsiteY2" fmla="*/ 0 h 873149"/>
                <a:gd name="connsiteX3" fmla="*/ 2866954 w 2866954"/>
                <a:gd name="connsiteY3" fmla="*/ 145528 h 873149"/>
                <a:gd name="connsiteX4" fmla="*/ 2866954 w 2866954"/>
                <a:gd name="connsiteY4" fmla="*/ 727621 h 873149"/>
                <a:gd name="connsiteX5" fmla="*/ 2721426 w 2866954"/>
                <a:gd name="connsiteY5" fmla="*/ 873149 h 873149"/>
                <a:gd name="connsiteX6" fmla="*/ 145528 w 2866954"/>
                <a:gd name="connsiteY6" fmla="*/ 873149 h 873149"/>
                <a:gd name="connsiteX7" fmla="*/ 0 w 2866954"/>
                <a:gd name="connsiteY7" fmla="*/ 727621 h 873149"/>
                <a:gd name="connsiteX8" fmla="*/ 0 w 2866954"/>
                <a:gd name="connsiteY8" fmla="*/ 145528 h 873149"/>
                <a:gd name="connsiteX0" fmla="*/ 0 w 2866954"/>
                <a:gd name="connsiteY0" fmla="*/ 152403 h 880024"/>
                <a:gd name="connsiteX1" fmla="*/ 461787 w 2866954"/>
                <a:gd name="connsiteY1" fmla="*/ 0 h 880024"/>
                <a:gd name="connsiteX2" fmla="*/ 2721426 w 2866954"/>
                <a:gd name="connsiteY2" fmla="*/ 6875 h 880024"/>
                <a:gd name="connsiteX3" fmla="*/ 2866954 w 2866954"/>
                <a:gd name="connsiteY3" fmla="*/ 152403 h 880024"/>
                <a:gd name="connsiteX4" fmla="*/ 2866954 w 2866954"/>
                <a:gd name="connsiteY4" fmla="*/ 734496 h 880024"/>
                <a:gd name="connsiteX5" fmla="*/ 2721426 w 2866954"/>
                <a:gd name="connsiteY5" fmla="*/ 880024 h 880024"/>
                <a:gd name="connsiteX6" fmla="*/ 145528 w 2866954"/>
                <a:gd name="connsiteY6" fmla="*/ 880024 h 880024"/>
                <a:gd name="connsiteX7" fmla="*/ 0 w 2866954"/>
                <a:gd name="connsiteY7" fmla="*/ 734496 h 880024"/>
                <a:gd name="connsiteX8" fmla="*/ 0 w 2866954"/>
                <a:gd name="connsiteY8" fmla="*/ 152403 h 880024"/>
                <a:gd name="connsiteX0" fmla="*/ 302508 w 2866954"/>
                <a:gd name="connsiteY0" fmla="*/ 186779 h 880024"/>
                <a:gd name="connsiteX1" fmla="*/ 461787 w 2866954"/>
                <a:gd name="connsiteY1" fmla="*/ 0 h 880024"/>
                <a:gd name="connsiteX2" fmla="*/ 2721426 w 2866954"/>
                <a:gd name="connsiteY2" fmla="*/ 6875 h 880024"/>
                <a:gd name="connsiteX3" fmla="*/ 2866954 w 2866954"/>
                <a:gd name="connsiteY3" fmla="*/ 152403 h 880024"/>
                <a:gd name="connsiteX4" fmla="*/ 2866954 w 2866954"/>
                <a:gd name="connsiteY4" fmla="*/ 734496 h 880024"/>
                <a:gd name="connsiteX5" fmla="*/ 2721426 w 2866954"/>
                <a:gd name="connsiteY5" fmla="*/ 880024 h 880024"/>
                <a:gd name="connsiteX6" fmla="*/ 145528 w 2866954"/>
                <a:gd name="connsiteY6" fmla="*/ 880024 h 880024"/>
                <a:gd name="connsiteX7" fmla="*/ 0 w 2866954"/>
                <a:gd name="connsiteY7" fmla="*/ 734496 h 880024"/>
                <a:gd name="connsiteX8" fmla="*/ 302508 w 2866954"/>
                <a:gd name="connsiteY8" fmla="*/ 186779 h 880024"/>
                <a:gd name="connsiteX0" fmla="*/ 302508 w 2866954"/>
                <a:gd name="connsiteY0" fmla="*/ 186779 h 880024"/>
                <a:gd name="connsiteX1" fmla="*/ 735085 w 2866954"/>
                <a:gd name="connsiteY1" fmla="*/ 0 h 880024"/>
                <a:gd name="connsiteX2" fmla="*/ 2721426 w 2866954"/>
                <a:gd name="connsiteY2" fmla="*/ 6875 h 880024"/>
                <a:gd name="connsiteX3" fmla="*/ 2866954 w 2866954"/>
                <a:gd name="connsiteY3" fmla="*/ 152403 h 880024"/>
                <a:gd name="connsiteX4" fmla="*/ 2866954 w 2866954"/>
                <a:gd name="connsiteY4" fmla="*/ 734496 h 880024"/>
                <a:gd name="connsiteX5" fmla="*/ 2721426 w 2866954"/>
                <a:gd name="connsiteY5" fmla="*/ 880024 h 880024"/>
                <a:gd name="connsiteX6" fmla="*/ 145528 w 2866954"/>
                <a:gd name="connsiteY6" fmla="*/ 880024 h 880024"/>
                <a:gd name="connsiteX7" fmla="*/ 0 w 2866954"/>
                <a:gd name="connsiteY7" fmla="*/ 734496 h 880024"/>
                <a:gd name="connsiteX8" fmla="*/ 302508 w 2866954"/>
                <a:gd name="connsiteY8" fmla="*/ 186779 h 880024"/>
                <a:gd name="connsiteX0" fmla="*/ 536762 w 2866954"/>
                <a:gd name="connsiteY0" fmla="*/ 194943 h 880024"/>
                <a:gd name="connsiteX1" fmla="*/ 735085 w 2866954"/>
                <a:gd name="connsiteY1" fmla="*/ 0 h 880024"/>
                <a:gd name="connsiteX2" fmla="*/ 2721426 w 2866954"/>
                <a:gd name="connsiteY2" fmla="*/ 6875 h 880024"/>
                <a:gd name="connsiteX3" fmla="*/ 2866954 w 2866954"/>
                <a:gd name="connsiteY3" fmla="*/ 152403 h 880024"/>
                <a:gd name="connsiteX4" fmla="*/ 2866954 w 2866954"/>
                <a:gd name="connsiteY4" fmla="*/ 734496 h 880024"/>
                <a:gd name="connsiteX5" fmla="*/ 2721426 w 2866954"/>
                <a:gd name="connsiteY5" fmla="*/ 880024 h 880024"/>
                <a:gd name="connsiteX6" fmla="*/ 145528 w 2866954"/>
                <a:gd name="connsiteY6" fmla="*/ 880024 h 880024"/>
                <a:gd name="connsiteX7" fmla="*/ 0 w 2866954"/>
                <a:gd name="connsiteY7" fmla="*/ 734496 h 880024"/>
                <a:gd name="connsiteX8" fmla="*/ 536762 w 2866954"/>
                <a:gd name="connsiteY8" fmla="*/ 194943 h 880024"/>
                <a:gd name="connsiteX0" fmla="*/ 411493 w 2741685"/>
                <a:gd name="connsiteY0" fmla="*/ 194943 h 880024"/>
                <a:gd name="connsiteX1" fmla="*/ 609816 w 2741685"/>
                <a:gd name="connsiteY1" fmla="*/ 0 h 880024"/>
                <a:gd name="connsiteX2" fmla="*/ 2596157 w 2741685"/>
                <a:gd name="connsiteY2" fmla="*/ 6875 h 880024"/>
                <a:gd name="connsiteX3" fmla="*/ 2741685 w 2741685"/>
                <a:gd name="connsiteY3" fmla="*/ 152403 h 880024"/>
                <a:gd name="connsiteX4" fmla="*/ 2741685 w 2741685"/>
                <a:gd name="connsiteY4" fmla="*/ 734496 h 880024"/>
                <a:gd name="connsiteX5" fmla="*/ 2596157 w 2741685"/>
                <a:gd name="connsiteY5" fmla="*/ 880024 h 880024"/>
                <a:gd name="connsiteX6" fmla="*/ 20259 w 2741685"/>
                <a:gd name="connsiteY6" fmla="*/ 880024 h 880024"/>
                <a:gd name="connsiteX7" fmla="*/ 124603 w 2741685"/>
                <a:gd name="connsiteY7" fmla="*/ 693674 h 880024"/>
                <a:gd name="connsiteX8" fmla="*/ 411493 w 2741685"/>
                <a:gd name="connsiteY8" fmla="*/ 194943 h 8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41685" h="880024">
                  <a:moveTo>
                    <a:pt x="411493" y="194943"/>
                  </a:moveTo>
                  <a:cubicBezTo>
                    <a:pt x="411493" y="114570"/>
                    <a:pt x="529443" y="0"/>
                    <a:pt x="609816" y="0"/>
                  </a:cubicBezTo>
                  <a:lnTo>
                    <a:pt x="2596157" y="6875"/>
                  </a:lnTo>
                  <a:cubicBezTo>
                    <a:pt x="2676530" y="6875"/>
                    <a:pt x="2741685" y="72030"/>
                    <a:pt x="2741685" y="152403"/>
                  </a:cubicBezTo>
                  <a:lnTo>
                    <a:pt x="2741685" y="734496"/>
                  </a:lnTo>
                  <a:cubicBezTo>
                    <a:pt x="2741685" y="814869"/>
                    <a:pt x="2676530" y="880024"/>
                    <a:pt x="2596157" y="880024"/>
                  </a:cubicBezTo>
                  <a:lnTo>
                    <a:pt x="20259" y="880024"/>
                  </a:lnTo>
                  <a:cubicBezTo>
                    <a:pt x="-60114" y="880024"/>
                    <a:pt x="124603" y="774047"/>
                    <a:pt x="124603" y="693674"/>
                  </a:cubicBezTo>
                  <a:lnTo>
                    <a:pt x="411493" y="194943"/>
                  </a:lnTo>
                  <a:close/>
                </a:path>
              </a:pathLst>
            </a:custGeom>
            <a:solidFill>
              <a:srgbClr val="CCFAF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5118CF4-C06A-46FD-8A47-4ADA9D152C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200" b="0" i="0" kern="1200" smtClean="0">
                <a:solidFill>
                  <a:schemeClr val="tx2"/>
                </a:solidFill>
                <a:latin typeface="Galano Grotesque" pitchFamily="2" charset="77"/>
                <a:ea typeface="+mn-ea"/>
                <a:cs typeface="+mn-cs"/>
              </a:defRPr>
            </a:lvl1pPr>
          </a:lstStyle>
          <a:p>
            <a:fld id="{43810C2F-5A3B-334F-B32E-597B62ACB14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A784CA6-FF08-B31C-7772-1A9E27D4D3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774" b="8097"/>
          <a:stretch/>
        </p:blipFill>
        <p:spPr>
          <a:xfrm>
            <a:off x="870173" y="-1"/>
            <a:ext cx="4394371" cy="6858001"/>
          </a:xfrm>
          <a:prstGeom prst="rect">
            <a:avLst/>
          </a:prstGeom>
          <a:effectLst>
            <a:outerShdw blurRad="138223" dist="38100" sx="100206" sy="100206" algn="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321969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5118CF4-C06A-46FD-8A47-4ADA9D152C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200" b="0" i="0" kern="1200" smtClean="0">
                <a:solidFill>
                  <a:schemeClr val="tx2"/>
                </a:solidFill>
                <a:latin typeface="Galano Grotesque" pitchFamily="2" charset="77"/>
                <a:ea typeface="+mn-ea"/>
                <a:cs typeface="+mn-cs"/>
              </a:defRPr>
            </a:lvl1pPr>
          </a:lstStyle>
          <a:p>
            <a:fld id="{43810C2F-5A3B-334F-B32E-597B62ACB14E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95CDD9F-100D-265F-6821-DA78CE962750}"/>
              </a:ext>
            </a:extLst>
          </p:cNvPr>
          <p:cNvGrpSpPr/>
          <p:nvPr userDrawn="1"/>
        </p:nvGrpSpPr>
        <p:grpSpPr>
          <a:xfrm>
            <a:off x="3722911" y="350635"/>
            <a:ext cx="3217385" cy="5940164"/>
            <a:chOff x="3624943" y="350635"/>
            <a:chExt cx="3882761" cy="5940164"/>
          </a:xfrm>
        </p:grpSpPr>
        <p:sp>
          <p:nvSpPr>
            <p:cNvPr id="2" name="Rounded Rectangle 1">
              <a:extLst>
                <a:ext uri="{FF2B5EF4-FFF2-40B4-BE49-F238E27FC236}">
                  <a16:creationId xmlns:a16="http://schemas.microsoft.com/office/drawing/2014/main" id="{54833F3F-D1A4-550C-D41A-AD62838A6E22}"/>
                </a:ext>
              </a:extLst>
            </p:cNvPr>
            <p:cNvSpPr/>
            <p:nvPr userDrawn="1"/>
          </p:nvSpPr>
          <p:spPr>
            <a:xfrm>
              <a:off x="3624943" y="350635"/>
              <a:ext cx="2997582" cy="873149"/>
            </a:xfrm>
            <a:custGeom>
              <a:avLst/>
              <a:gdLst>
                <a:gd name="connsiteX0" fmla="*/ 0 w 2481942"/>
                <a:gd name="connsiteY0" fmla="*/ 145528 h 873149"/>
                <a:gd name="connsiteX1" fmla="*/ 145528 w 2481942"/>
                <a:gd name="connsiteY1" fmla="*/ 0 h 873149"/>
                <a:gd name="connsiteX2" fmla="*/ 2336414 w 2481942"/>
                <a:gd name="connsiteY2" fmla="*/ 0 h 873149"/>
                <a:gd name="connsiteX3" fmla="*/ 2481942 w 2481942"/>
                <a:gd name="connsiteY3" fmla="*/ 145528 h 873149"/>
                <a:gd name="connsiteX4" fmla="*/ 2481942 w 2481942"/>
                <a:gd name="connsiteY4" fmla="*/ 727621 h 873149"/>
                <a:gd name="connsiteX5" fmla="*/ 2336414 w 2481942"/>
                <a:gd name="connsiteY5" fmla="*/ 873149 h 873149"/>
                <a:gd name="connsiteX6" fmla="*/ 145528 w 2481942"/>
                <a:gd name="connsiteY6" fmla="*/ 873149 h 873149"/>
                <a:gd name="connsiteX7" fmla="*/ 0 w 2481942"/>
                <a:gd name="connsiteY7" fmla="*/ 727621 h 873149"/>
                <a:gd name="connsiteX8" fmla="*/ 0 w 2481942"/>
                <a:gd name="connsiteY8" fmla="*/ 145528 h 873149"/>
                <a:gd name="connsiteX0" fmla="*/ 0 w 2481942"/>
                <a:gd name="connsiteY0" fmla="*/ 145528 h 873149"/>
                <a:gd name="connsiteX1" fmla="*/ 145528 w 2481942"/>
                <a:gd name="connsiteY1" fmla="*/ 0 h 873149"/>
                <a:gd name="connsiteX2" fmla="*/ 2336414 w 2481942"/>
                <a:gd name="connsiteY2" fmla="*/ 0 h 873149"/>
                <a:gd name="connsiteX3" fmla="*/ 2481942 w 2481942"/>
                <a:gd name="connsiteY3" fmla="*/ 145528 h 873149"/>
                <a:gd name="connsiteX4" fmla="*/ 2481942 w 2481942"/>
                <a:gd name="connsiteY4" fmla="*/ 727621 h 873149"/>
                <a:gd name="connsiteX5" fmla="*/ 2336414 w 2481942"/>
                <a:gd name="connsiteY5" fmla="*/ 873149 h 873149"/>
                <a:gd name="connsiteX6" fmla="*/ 461787 w 2481942"/>
                <a:gd name="connsiteY6" fmla="*/ 873149 h 873149"/>
                <a:gd name="connsiteX7" fmla="*/ 0 w 2481942"/>
                <a:gd name="connsiteY7" fmla="*/ 727621 h 873149"/>
                <a:gd name="connsiteX8" fmla="*/ 0 w 2481942"/>
                <a:gd name="connsiteY8" fmla="*/ 145528 h 873149"/>
                <a:gd name="connsiteX0" fmla="*/ 0 w 2481942"/>
                <a:gd name="connsiteY0" fmla="*/ 145528 h 873149"/>
                <a:gd name="connsiteX1" fmla="*/ 145528 w 2481942"/>
                <a:gd name="connsiteY1" fmla="*/ 0 h 873149"/>
                <a:gd name="connsiteX2" fmla="*/ 2336414 w 2481942"/>
                <a:gd name="connsiteY2" fmla="*/ 0 h 873149"/>
                <a:gd name="connsiteX3" fmla="*/ 2481942 w 2481942"/>
                <a:gd name="connsiteY3" fmla="*/ 145528 h 873149"/>
                <a:gd name="connsiteX4" fmla="*/ 2481942 w 2481942"/>
                <a:gd name="connsiteY4" fmla="*/ 727621 h 873149"/>
                <a:gd name="connsiteX5" fmla="*/ 2336414 w 2481942"/>
                <a:gd name="connsiteY5" fmla="*/ 873149 h 873149"/>
                <a:gd name="connsiteX6" fmla="*/ 461787 w 2481942"/>
                <a:gd name="connsiteY6" fmla="*/ 873149 h 873149"/>
                <a:gd name="connsiteX7" fmla="*/ 254382 w 2481942"/>
                <a:gd name="connsiteY7" fmla="*/ 672619 h 873149"/>
                <a:gd name="connsiteX8" fmla="*/ 0 w 2481942"/>
                <a:gd name="connsiteY8" fmla="*/ 145528 h 873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81942" h="873149">
                  <a:moveTo>
                    <a:pt x="0" y="145528"/>
                  </a:moveTo>
                  <a:cubicBezTo>
                    <a:pt x="0" y="65155"/>
                    <a:pt x="65155" y="0"/>
                    <a:pt x="145528" y="0"/>
                  </a:cubicBezTo>
                  <a:lnTo>
                    <a:pt x="2336414" y="0"/>
                  </a:lnTo>
                  <a:cubicBezTo>
                    <a:pt x="2416787" y="0"/>
                    <a:pt x="2481942" y="65155"/>
                    <a:pt x="2481942" y="145528"/>
                  </a:cubicBezTo>
                  <a:lnTo>
                    <a:pt x="2481942" y="727621"/>
                  </a:lnTo>
                  <a:cubicBezTo>
                    <a:pt x="2481942" y="807994"/>
                    <a:pt x="2416787" y="873149"/>
                    <a:pt x="2336414" y="873149"/>
                  </a:cubicBezTo>
                  <a:lnTo>
                    <a:pt x="461787" y="873149"/>
                  </a:lnTo>
                  <a:cubicBezTo>
                    <a:pt x="381414" y="873149"/>
                    <a:pt x="254382" y="752992"/>
                    <a:pt x="254382" y="672619"/>
                  </a:cubicBezTo>
                  <a:lnTo>
                    <a:pt x="0" y="145528"/>
                  </a:lnTo>
                  <a:close/>
                </a:path>
              </a:pathLst>
            </a:custGeom>
            <a:solidFill>
              <a:srgbClr val="82247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23D31D1B-9F49-3D3A-D293-BCA42403881A}"/>
                </a:ext>
              </a:extLst>
            </p:cNvPr>
            <p:cNvSpPr/>
            <p:nvPr userDrawn="1"/>
          </p:nvSpPr>
          <p:spPr>
            <a:xfrm>
              <a:off x="4616851" y="1615670"/>
              <a:ext cx="2588345" cy="873149"/>
            </a:xfrm>
            <a:prstGeom prst="roundRect">
              <a:avLst/>
            </a:prstGeom>
            <a:solidFill>
              <a:srgbClr val="B0589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4400ED15-E979-91DB-4F99-94FD442034AE}"/>
                </a:ext>
              </a:extLst>
            </p:cNvPr>
            <p:cNvSpPr/>
            <p:nvPr userDrawn="1"/>
          </p:nvSpPr>
          <p:spPr>
            <a:xfrm>
              <a:off x="4833257" y="2880705"/>
              <a:ext cx="2674447" cy="873149"/>
            </a:xfrm>
            <a:prstGeom prst="roundRect">
              <a:avLst/>
            </a:prstGeom>
            <a:solidFill>
              <a:srgbClr val="DC8AB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71085FBD-B522-4040-A0FA-6CD28246B0B8}"/>
                </a:ext>
              </a:extLst>
            </p:cNvPr>
            <p:cNvSpPr/>
            <p:nvPr userDrawn="1"/>
          </p:nvSpPr>
          <p:spPr>
            <a:xfrm>
              <a:off x="4723255" y="4145740"/>
              <a:ext cx="2481942" cy="873149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365C2D84-93F4-F06D-B3B8-75E7A869878D}"/>
                </a:ext>
              </a:extLst>
            </p:cNvPr>
            <p:cNvSpPr/>
            <p:nvPr userDrawn="1"/>
          </p:nvSpPr>
          <p:spPr>
            <a:xfrm>
              <a:off x="3755920" y="5410775"/>
              <a:ext cx="2866605" cy="880024"/>
            </a:xfrm>
            <a:custGeom>
              <a:avLst/>
              <a:gdLst>
                <a:gd name="connsiteX0" fmla="*/ 0 w 2866954"/>
                <a:gd name="connsiteY0" fmla="*/ 145528 h 873149"/>
                <a:gd name="connsiteX1" fmla="*/ 145528 w 2866954"/>
                <a:gd name="connsiteY1" fmla="*/ 0 h 873149"/>
                <a:gd name="connsiteX2" fmla="*/ 2721426 w 2866954"/>
                <a:gd name="connsiteY2" fmla="*/ 0 h 873149"/>
                <a:gd name="connsiteX3" fmla="*/ 2866954 w 2866954"/>
                <a:gd name="connsiteY3" fmla="*/ 145528 h 873149"/>
                <a:gd name="connsiteX4" fmla="*/ 2866954 w 2866954"/>
                <a:gd name="connsiteY4" fmla="*/ 727621 h 873149"/>
                <a:gd name="connsiteX5" fmla="*/ 2721426 w 2866954"/>
                <a:gd name="connsiteY5" fmla="*/ 873149 h 873149"/>
                <a:gd name="connsiteX6" fmla="*/ 145528 w 2866954"/>
                <a:gd name="connsiteY6" fmla="*/ 873149 h 873149"/>
                <a:gd name="connsiteX7" fmla="*/ 0 w 2866954"/>
                <a:gd name="connsiteY7" fmla="*/ 727621 h 873149"/>
                <a:gd name="connsiteX8" fmla="*/ 0 w 2866954"/>
                <a:gd name="connsiteY8" fmla="*/ 145528 h 873149"/>
                <a:gd name="connsiteX0" fmla="*/ 0 w 2866954"/>
                <a:gd name="connsiteY0" fmla="*/ 152403 h 880024"/>
                <a:gd name="connsiteX1" fmla="*/ 461787 w 2866954"/>
                <a:gd name="connsiteY1" fmla="*/ 0 h 880024"/>
                <a:gd name="connsiteX2" fmla="*/ 2721426 w 2866954"/>
                <a:gd name="connsiteY2" fmla="*/ 6875 h 880024"/>
                <a:gd name="connsiteX3" fmla="*/ 2866954 w 2866954"/>
                <a:gd name="connsiteY3" fmla="*/ 152403 h 880024"/>
                <a:gd name="connsiteX4" fmla="*/ 2866954 w 2866954"/>
                <a:gd name="connsiteY4" fmla="*/ 734496 h 880024"/>
                <a:gd name="connsiteX5" fmla="*/ 2721426 w 2866954"/>
                <a:gd name="connsiteY5" fmla="*/ 880024 h 880024"/>
                <a:gd name="connsiteX6" fmla="*/ 145528 w 2866954"/>
                <a:gd name="connsiteY6" fmla="*/ 880024 h 880024"/>
                <a:gd name="connsiteX7" fmla="*/ 0 w 2866954"/>
                <a:gd name="connsiteY7" fmla="*/ 734496 h 880024"/>
                <a:gd name="connsiteX8" fmla="*/ 0 w 2866954"/>
                <a:gd name="connsiteY8" fmla="*/ 152403 h 880024"/>
                <a:gd name="connsiteX0" fmla="*/ 302508 w 2866954"/>
                <a:gd name="connsiteY0" fmla="*/ 186779 h 880024"/>
                <a:gd name="connsiteX1" fmla="*/ 461787 w 2866954"/>
                <a:gd name="connsiteY1" fmla="*/ 0 h 880024"/>
                <a:gd name="connsiteX2" fmla="*/ 2721426 w 2866954"/>
                <a:gd name="connsiteY2" fmla="*/ 6875 h 880024"/>
                <a:gd name="connsiteX3" fmla="*/ 2866954 w 2866954"/>
                <a:gd name="connsiteY3" fmla="*/ 152403 h 880024"/>
                <a:gd name="connsiteX4" fmla="*/ 2866954 w 2866954"/>
                <a:gd name="connsiteY4" fmla="*/ 734496 h 880024"/>
                <a:gd name="connsiteX5" fmla="*/ 2721426 w 2866954"/>
                <a:gd name="connsiteY5" fmla="*/ 880024 h 880024"/>
                <a:gd name="connsiteX6" fmla="*/ 145528 w 2866954"/>
                <a:gd name="connsiteY6" fmla="*/ 880024 h 880024"/>
                <a:gd name="connsiteX7" fmla="*/ 0 w 2866954"/>
                <a:gd name="connsiteY7" fmla="*/ 734496 h 880024"/>
                <a:gd name="connsiteX8" fmla="*/ 302508 w 2866954"/>
                <a:gd name="connsiteY8" fmla="*/ 186779 h 880024"/>
                <a:gd name="connsiteX0" fmla="*/ 302508 w 2866954"/>
                <a:gd name="connsiteY0" fmla="*/ 186779 h 880024"/>
                <a:gd name="connsiteX1" fmla="*/ 735085 w 2866954"/>
                <a:gd name="connsiteY1" fmla="*/ 0 h 880024"/>
                <a:gd name="connsiteX2" fmla="*/ 2721426 w 2866954"/>
                <a:gd name="connsiteY2" fmla="*/ 6875 h 880024"/>
                <a:gd name="connsiteX3" fmla="*/ 2866954 w 2866954"/>
                <a:gd name="connsiteY3" fmla="*/ 152403 h 880024"/>
                <a:gd name="connsiteX4" fmla="*/ 2866954 w 2866954"/>
                <a:gd name="connsiteY4" fmla="*/ 734496 h 880024"/>
                <a:gd name="connsiteX5" fmla="*/ 2721426 w 2866954"/>
                <a:gd name="connsiteY5" fmla="*/ 880024 h 880024"/>
                <a:gd name="connsiteX6" fmla="*/ 145528 w 2866954"/>
                <a:gd name="connsiteY6" fmla="*/ 880024 h 880024"/>
                <a:gd name="connsiteX7" fmla="*/ 0 w 2866954"/>
                <a:gd name="connsiteY7" fmla="*/ 734496 h 880024"/>
                <a:gd name="connsiteX8" fmla="*/ 302508 w 2866954"/>
                <a:gd name="connsiteY8" fmla="*/ 186779 h 880024"/>
                <a:gd name="connsiteX0" fmla="*/ 536762 w 2866954"/>
                <a:gd name="connsiteY0" fmla="*/ 194943 h 880024"/>
                <a:gd name="connsiteX1" fmla="*/ 735085 w 2866954"/>
                <a:gd name="connsiteY1" fmla="*/ 0 h 880024"/>
                <a:gd name="connsiteX2" fmla="*/ 2721426 w 2866954"/>
                <a:gd name="connsiteY2" fmla="*/ 6875 h 880024"/>
                <a:gd name="connsiteX3" fmla="*/ 2866954 w 2866954"/>
                <a:gd name="connsiteY3" fmla="*/ 152403 h 880024"/>
                <a:gd name="connsiteX4" fmla="*/ 2866954 w 2866954"/>
                <a:gd name="connsiteY4" fmla="*/ 734496 h 880024"/>
                <a:gd name="connsiteX5" fmla="*/ 2721426 w 2866954"/>
                <a:gd name="connsiteY5" fmla="*/ 880024 h 880024"/>
                <a:gd name="connsiteX6" fmla="*/ 145528 w 2866954"/>
                <a:gd name="connsiteY6" fmla="*/ 880024 h 880024"/>
                <a:gd name="connsiteX7" fmla="*/ 0 w 2866954"/>
                <a:gd name="connsiteY7" fmla="*/ 734496 h 880024"/>
                <a:gd name="connsiteX8" fmla="*/ 536762 w 2866954"/>
                <a:gd name="connsiteY8" fmla="*/ 194943 h 880024"/>
                <a:gd name="connsiteX0" fmla="*/ 411493 w 2741685"/>
                <a:gd name="connsiteY0" fmla="*/ 194943 h 880024"/>
                <a:gd name="connsiteX1" fmla="*/ 609816 w 2741685"/>
                <a:gd name="connsiteY1" fmla="*/ 0 h 880024"/>
                <a:gd name="connsiteX2" fmla="*/ 2596157 w 2741685"/>
                <a:gd name="connsiteY2" fmla="*/ 6875 h 880024"/>
                <a:gd name="connsiteX3" fmla="*/ 2741685 w 2741685"/>
                <a:gd name="connsiteY3" fmla="*/ 152403 h 880024"/>
                <a:gd name="connsiteX4" fmla="*/ 2741685 w 2741685"/>
                <a:gd name="connsiteY4" fmla="*/ 734496 h 880024"/>
                <a:gd name="connsiteX5" fmla="*/ 2596157 w 2741685"/>
                <a:gd name="connsiteY5" fmla="*/ 880024 h 880024"/>
                <a:gd name="connsiteX6" fmla="*/ 20259 w 2741685"/>
                <a:gd name="connsiteY6" fmla="*/ 880024 h 880024"/>
                <a:gd name="connsiteX7" fmla="*/ 124603 w 2741685"/>
                <a:gd name="connsiteY7" fmla="*/ 693674 h 880024"/>
                <a:gd name="connsiteX8" fmla="*/ 411493 w 2741685"/>
                <a:gd name="connsiteY8" fmla="*/ 194943 h 8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41685" h="880024">
                  <a:moveTo>
                    <a:pt x="411493" y="194943"/>
                  </a:moveTo>
                  <a:cubicBezTo>
                    <a:pt x="411493" y="114570"/>
                    <a:pt x="529443" y="0"/>
                    <a:pt x="609816" y="0"/>
                  </a:cubicBezTo>
                  <a:lnTo>
                    <a:pt x="2596157" y="6875"/>
                  </a:lnTo>
                  <a:cubicBezTo>
                    <a:pt x="2676530" y="6875"/>
                    <a:pt x="2741685" y="72030"/>
                    <a:pt x="2741685" y="152403"/>
                  </a:cubicBezTo>
                  <a:lnTo>
                    <a:pt x="2741685" y="734496"/>
                  </a:lnTo>
                  <a:cubicBezTo>
                    <a:pt x="2741685" y="814869"/>
                    <a:pt x="2676530" y="880024"/>
                    <a:pt x="2596157" y="880024"/>
                  </a:cubicBezTo>
                  <a:lnTo>
                    <a:pt x="20259" y="880024"/>
                  </a:lnTo>
                  <a:cubicBezTo>
                    <a:pt x="-60114" y="880024"/>
                    <a:pt x="124603" y="774047"/>
                    <a:pt x="124603" y="693674"/>
                  </a:cubicBezTo>
                  <a:lnTo>
                    <a:pt x="411493" y="194943"/>
                  </a:lnTo>
                  <a:close/>
                </a:path>
              </a:pathLst>
            </a:custGeom>
            <a:solidFill>
              <a:srgbClr val="F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</p:grpSp>
      <p:pic>
        <p:nvPicPr>
          <p:cNvPr id="12" name="Picture 11" descr="A pink circle with a black background&#10;&#10;Description automatically generated">
            <a:extLst>
              <a:ext uri="{FF2B5EF4-FFF2-40B4-BE49-F238E27FC236}">
                <a16:creationId xmlns:a16="http://schemas.microsoft.com/office/drawing/2014/main" id="{22080215-C655-2093-12D5-9E54D86DDA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70" b="7870"/>
          <a:stretch/>
        </p:blipFill>
        <p:spPr>
          <a:xfrm>
            <a:off x="873663" y="0"/>
            <a:ext cx="4394371" cy="6858000"/>
          </a:xfrm>
          <a:prstGeom prst="rect">
            <a:avLst/>
          </a:prstGeom>
          <a:effectLst>
            <a:outerShdw blurRad="127000" dist="38100" algn="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731184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6B95F22-DC9C-A444-ABEC-21D5EC88B890}"/>
              </a:ext>
            </a:extLst>
          </p:cNvPr>
          <p:cNvSpPr/>
          <p:nvPr userDrawn="1"/>
        </p:nvSpPr>
        <p:spPr>
          <a:xfrm>
            <a:off x="6010101" y="0"/>
            <a:ext cx="6181899" cy="6858000"/>
          </a:xfrm>
          <a:prstGeom prst="rect">
            <a:avLst/>
          </a:prstGeom>
          <a:solidFill>
            <a:srgbClr val="9542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Galano Grotesque" pitchFamily="2" charset="77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54C93B9-1687-7F40-AC43-5BEDD62467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810C2F-5A3B-334F-B32E-597B62ACB14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3978CB1-8939-45BB-B5B7-628D640B07A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67990" y="980902"/>
            <a:ext cx="4570412" cy="4798492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chemeClr val="bg1"/>
                </a:solidFill>
                <a:latin typeface="Galano Grotesque" pitchFamily="2" charset="77"/>
                <a:cs typeface="Poppins" pitchFamily="2" charset="77"/>
              </a:defRPr>
            </a:lvl1pPr>
            <a:lvl2pPr>
              <a:defRPr sz="1400" b="0" i="0">
                <a:solidFill>
                  <a:schemeClr val="bg1"/>
                </a:solidFill>
                <a:latin typeface="Galano Grotesque" pitchFamily="2" charset="77"/>
                <a:cs typeface="Poppins" pitchFamily="2" charset="77"/>
              </a:defRPr>
            </a:lvl2pPr>
            <a:lvl3pPr>
              <a:defRPr sz="1400" b="0" i="0">
                <a:solidFill>
                  <a:schemeClr val="bg1"/>
                </a:solidFill>
                <a:latin typeface="Galano Grotesque" pitchFamily="2" charset="77"/>
                <a:cs typeface="Poppins" pitchFamily="2" charset="77"/>
              </a:defRPr>
            </a:lvl3pPr>
            <a:lvl4pPr>
              <a:defRPr sz="1400" b="0" i="0">
                <a:solidFill>
                  <a:schemeClr val="bg1"/>
                </a:solidFill>
                <a:latin typeface="Galano Grotesque" pitchFamily="2" charset="77"/>
                <a:cs typeface="Poppins" pitchFamily="2" charset="77"/>
              </a:defRPr>
            </a:lvl4pPr>
            <a:lvl5pPr>
              <a:defRPr sz="1400" b="0" i="0">
                <a:solidFill>
                  <a:schemeClr val="bg1"/>
                </a:solidFill>
                <a:latin typeface="Galano Grotesque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AA94A9A1-5175-454E-B5A2-2F11E21215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798" y="583770"/>
            <a:ext cx="4913609" cy="457200"/>
          </a:xfrm>
        </p:spPr>
        <p:txBody>
          <a:bodyPr lIns="0"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1" i="0" kern="1200" spc="0" dirty="0">
                <a:solidFill>
                  <a:schemeClr val="tx2"/>
                </a:solidFill>
                <a:latin typeface="Galano Grotesque ExtraBold" panose="00000900000000000000" pitchFamily="50" charset="0"/>
                <a:ea typeface="+mj-ea"/>
                <a:cs typeface="+mj-cs"/>
              </a:defRPr>
            </a:lvl1pPr>
          </a:lstStyle>
          <a:p>
            <a:r>
              <a:rPr lang="en-US"/>
              <a:t>Header.</a:t>
            </a:r>
          </a:p>
        </p:txBody>
      </p:sp>
    </p:spTree>
    <p:extLst>
      <p:ext uri="{BB962C8B-B14F-4D97-AF65-F5344CB8AC3E}">
        <p14:creationId xmlns:p14="http://schemas.microsoft.com/office/powerpoint/2010/main" val="7864733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6B95F22-DC9C-A444-ABEC-21D5EC88B890}"/>
              </a:ext>
            </a:extLst>
          </p:cNvPr>
          <p:cNvSpPr/>
          <p:nvPr userDrawn="1"/>
        </p:nvSpPr>
        <p:spPr>
          <a:xfrm>
            <a:off x="6010101" y="0"/>
            <a:ext cx="618189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Galano Grotesque" pitchFamily="2" charset="77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54C93B9-1687-7F40-AC43-5BEDD62467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810C2F-5A3B-334F-B32E-597B62ACB14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3978CB1-8939-45BB-B5B7-628D640B07A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67990" y="980902"/>
            <a:ext cx="4570412" cy="4798492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chemeClr val="bg1"/>
                </a:solidFill>
                <a:latin typeface="Galano Grotesque" pitchFamily="2" charset="77"/>
                <a:cs typeface="Poppins" pitchFamily="2" charset="77"/>
              </a:defRPr>
            </a:lvl1pPr>
            <a:lvl2pPr>
              <a:defRPr sz="1400" b="0" i="0">
                <a:solidFill>
                  <a:schemeClr val="bg1"/>
                </a:solidFill>
                <a:latin typeface="Galano Grotesque" pitchFamily="2" charset="77"/>
                <a:cs typeface="Poppins" pitchFamily="2" charset="77"/>
              </a:defRPr>
            </a:lvl2pPr>
            <a:lvl3pPr>
              <a:defRPr sz="1400" b="0" i="0">
                <a:solidFill>
                  <a:schemeClr val="bg1"/>
                </a:solidFill>
                <a:latin typeface="Galano Grotesque" pitchFamily="2" charset="77"/>
                <a:cs typeface="Poppins" pitchFamily="2" charset="77"/>
              </a:defRPr>
            </a:lvl3pPr>
            <a:lvl4pPr>
              <a:defRPr sz="1400" b="0" i="0">
                <a:solidFill>
                  <a:schemeClr val="bg1"/>
                </a:solidFill>
                <a:latin typeface="Galano Grotesque" pitchFamily="2" charset="77"/>
                <a:cs typeface="Poppins" pitchFamily="2" charset="77"/>
              </a:defRPr>
            </a:lvl4pPr>
            <a:lvl5pPr>
              <a:defRPr sz="1400" b="0" i="0">
                <a:solidFill>
                  <a:schemeClr val="bg1"/>
                </a:solidFill>
                <a:latin typeface="Galano Grotesque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8E3CF1-7712-21B6-D6F6-0F21E4E334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55" t="-1754" r="63582" b="69700"/>
          <a:stretch/>
        </p:blipFill>
        <p:spPr>
          <a:xfrm>
            <a:off x="7892715" y="3230474"/>
            <a:ext cx="4299285" cy="3627526"/>
          </a:xfrm>
          <a:prstGeom prst="rect">
            <a:avLst/>
          </a:prstGeom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1628F807-1359-7F4F-A53A-B78FADCF41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798" y="583770"/>
            <a:ext cx="4913609" cy="457200"/>
          </a:xfrm>
        </p:spPr>
        <p:txBody>
          <a:bodyPr lIns="0"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1" i="0" kern="1200" spc="0" dirty="0">
                <a:solidFill>
                  <a:schemeClr val="tx2"/>
                </a:solidFill>
                <a:latin typeface="Galano Grotesque ExtraBold" panose="00000900000000000000" pitchFamily="50" charset="0"/>
                <a:ea typeface="+mj-ea"/>
                <a:cs typeface="+mj-cs"/>
              </a:defRPr>
            </a:lvl1pPr>
          </a:lstStyle>
          <a:p>
            <a:r>
              <a:rPr lang="en-US"/>
              <a:t>Header.</a:t>
            </a:r>
          </a:p>
        </p:txBody>
      </p:sp>
    </p:spTree>
    <p:extLst>
      <p:ext uri="{BB962C8B-B14F-4D97-AF65-F5344CB8AC3E}">
        <p14:creationId xmlns:p14="http://schemas.microsoft.com/office/powerpoint/2010/main" val="18387629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6B95F22-DC9C-A444-ABEC-21D5EC88B890}"/>
              </a:ext>
            </a:extLst>
          </p:cNvPr>
          <p:cNvSpPr/>
          <p:nvPr userDrawn="1"/>
        </p:nvSpPr>
        <p:spPr>
          <a:xfrm flipH="1">
            <a:off x="0" y="0"/>
            <a:ext cx="6010101" cy="6858000"/>
          </a:xfrm>
          <a:prstGeom prst="rect">
            <a:avLst/>
          </a:prstGeom>
          <a:solidFill>
            <a:srgbClr val="FFDB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 dirty="0">
              <a:latin typeface="Galano Grotesque ExBold Italic" panose="00000900000000000000" pitchFamily="50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A155ED5-5AED-632E-7C5F-22D004E1FA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55" t="-1754" r="63582" b="69700"/>
          <a:stretch/>
        </p:blipFill>
        <p:spPr>
          <a:xfrm>
            <a:off x="7892715" y="3230474"/>
            <a:ext cx="4299285" cy="3627526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54C93B9-1687-7F40-AC43-5BEDD62467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200" b="0" i="0" kern="1200" smtClean="0">
                <a:solidFill>
                  <a:schemeClr val="tx2"/>
                </a:solidFill>
                <a:latin typeface="Galano Grotesque" pitchFamily="2" charset="77"/>
                <a:ea typeface="+mn-ea"/>
                <a:cs typeface="+mn-cs"/>
              </a:defRPr>
            </a:lvl1pPr>
          </a:lstStyle>
          <a:p>
            <a:fld id="{43810C2F-5A3B-334F-B32E-597B62ACB14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AA94A9A1-5175-454E-B5A2-2F11E21215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798" y="583770"/>
            <a:ext cx="4913609" cy="457200"/>
          </a:xfrm>
          <a:prstGeom prst="rect">
            <a:avLst/>
          </a:prstGeom>
        </p:spPr>
        <p:txBody>
          <a:bodyPr lIns="0"/>
          <a:lstStyle>
            <a:lvl1pPr>
              <a:defRPr lang="en-US" sz="2400" b="1" i="0" kern="1200" spc="0" dirty="0">
                <a:solidFill>
                  <a:schemeClr val="tx2"/>
                </a:solidFill>
                <a:latin typeface="Galano Grotesque ExtraBold" panose="00000900000000000000" pitchFamily="50" charset="0"/>
                <a:ea typeface="+mj-ea"/>
                <a:cs typeface="+mj-cs"/>
              </a:defRPr>
            </a:lvl1pPr>
          </a:lstStyle>
          <a:p>
            <a:r>
              <a:rPr lang="en-US"/>
              <a:t>Header.</a:t>
            </a:r>
          </a:p>
        </p:txBody>
      </p:sp>
      <p:sp>
        <p:nvSpPr>
          <p:cNvPr id="16" name="Content Placeholder 10">
            <a:extLst>
              <a:ext uri="{FF2B5EF4-FFF2-40B4-BE49-F238E27FC236}">
                <a16:creationId xmlns:a16="http://schemas.microsoft.com/office/drawing/2014/main" id="{B0B3F53D-17C0-DE39-B4DF-4997D4C6524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10798" y="1281713"/>
            <a:ext cx="4929188" cy="2884241"/>
          </a:xfrm>
          <a:prstGeom prst="rect">
            <a:avLst/>
          </a:prstGeom>
        </p:spPr>
        <p:txBody>
          <a:bodyPr lIns="0" rIns="0"/>
          <a:lstStyle>
            <a:lvl1pPr>
              <a:defRPr sz="1400">
                <a:solidFill>
                  <a:schemeClr val="tx2"/>
                </a:solidFill>
                <a:latin typeface="Galano Grotesque" pitchFamily="2" charset="77"/>
              </a:defRPr>
            </a:lvl1pPr>
            <a:lvl2pPr>
              <a:defRPr sz="1400">
                <a:solidFill>
                  <a:schemeClr val="tx2"/>
                </a:solidFill>
                <a:latin typeface="Galano Grotesque" pitchFamily="2" charset="77"/>
              </a:defRPr>
            </a:lvl2pPr>
            <a:lvl3pPr>
              <a:defRPr sz="1400">
                <a:solidFill>
                  <a:schemeClr val="tx2"/>
                </a:solidFill>
                <a:latin typeface="Galano Grotesque" pitchFamily="2" charset="77"/>
              </a:defRPr>
            </a:lvl3pPr>
            <a:lvl4pPr>
              <a:defRPr sz="1400">
                <a:solidFill>
                  <a:schemeClr val="tx2"/>
                </a:solidFill>
                <a:latin typeface="Galano Grotesque" pitchFamily="2" charset="77"/>
              </a:defRPr>
            </a:lvl4pPr>
            <a:lvl5pPr>
              <a:defRPr sz="1400">
                <a:solidFill>
                  <a:schemeClr val="tx2"/>
                </a:solidFill>
                <a:latin typeface="Galano Grotesque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10">
            <a:extLst>
              <a:ext uri="{FF2B5EF4-FFF2-40B4-BE49-F238E27FC236}">
                <a16:creationId xmlns:a16="http://schemas.microsoft.com/office/drawing/2014/main" id="{FD32187F-6D66-9D4D-F522-AE75580C7A1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651832" y="1281713"/>
            <a:ext cx="4929188" cy="2884241"/>
          </a:xfrm>
          <a:prstGeom prst="rect">
            <a:avLst/>
          </a:prstGeom>
        </p:spPr>
        <p:txBody>
          <a:bodyPr lIns="0" rIns="0"/>
          <a:lstStyle>
            <a:lvl1pPr>
              <a:defRPr sz="1400">
                <a:solidFill>
                  <a:schemeClr val="tx2"/>
                </a:solidFill>
                <a:latin typeface="Galano Grotesque" pitchFamily="2" charset="77"/>
              </a:defRPr>
            </a:lvl1pPr>
            <a:lvl2pPr>
              <a:defRPr sz="1400">
                <a:solidFill>
                  <a:schemeClr val="tx2"/>
                </a:solidFill>
                <a:latin typeface="Galano Grotesque" pitchFamily="2" charset="77"/>
              </a:defRPr>
            </a:lvl2pPr>
            <a:lvl3pPr>
              <a:defRPr sz="1400">
                <a:solidFill>
                  <a:schemeClr val="tx2"/>
                </a:solidFill>
                <a:latin typeface="Galano Grotesque" pitchFamily="2" charset="77"/>
              </a:defRPr>
            </a:lvl3pPr>
            <a:lvl4pPr>
              <a:defRPr sz="1400">
                <a:solidFill>
                  <a:schemeClr val="tx2"/>
                </a:solidFill>
                <a:latin typeface="Galano Grotesque" pitchFamily="2" charset="77"/>
              </a:defRPr>
            </a:lvl4pPr>
            <a:lvl5pPr>
              <a:defRPr sz="1400">
                <a:solidFill>
                  <a:schemeClr val="tx2"/>
                </a:solidFill>
                <a:latin typeface="Galano Grotesque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Content Placeholder 10">
            <a:extLst>
              <a:ext uri="{FF2B5EF4-FFF2-40B4-BE49-F238E27FC236}">
                <a16:creationId xmlns:a16="http://schemas.microsoft.com/office/drawing/2014/main" id="{038AAFAD-3639-55E2-C65C-5CCD628CCDC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651832" y="574155"/>
            <a:ext cx="4929188" cy="466815"/>
          </a:xfrm>
          <a:prstGeom prst="rect">
            <a:avLst/>
          </a:prstGeom>
        </p:spPr>
        <p:txBody>
          <a:bodyPr lIns="0" rIns="0"/>
          <a:lstStyle>
            <a:lvl1pPr>
              <a:defRPr sz="2400" b="1">
                <a:solidFill>
                  <a:schemeClr val="tx2"/>
                </a:solidFill>
                <a:latin typeface="Galano Grotesque ExtraBold" panose="00000900000000000000" pitchFamily="50" charset="0"/>
              </a:defRPr>
            </a:lvl1pPr>
            <a:lvl2pPr>
              <a:defRPr sz="1400">
                <a:solidFill>
                  <a:schemeClr val="bg1"/>
                </a:solidFill>
                <a:latin typeface="Galano Grotesque" pitchFamily="2" charset="77"/>
              </a:defRPr>
            </a:lvl2pPr>
            <a:lvl3pPr>
              <a:defRPr sz="1400">
                <a:solidFill>
                  <a:schemeClr val="bg1"/>
                </a:solidFill>
                <a:latin typeface="Galano Grotesque" pitchFamily="2" charset="77"/>
              </a:defRPr>
            </a:lvl3pPr>
            <a:lvl4pPr>
              <a:defRPr sz="1400">
                <a:solidFill>
                  <a:schemeClr val="bg1"/>
                </a:solidFill>
                <a:latin typeface="Galano Grotesque" pitchFamily="2" charset="77"/>
              </a:defRPr>
            </a:lvl4pPr>
            <a:lvl5pPr>
              <a:defRPr sz="1400">
                <a:solidFill>
                  <a:schemeClr val="bg1"/>
                </a:solidFill>
                <a:latin typeface="Galano Grotesque" pitchFamily="2" charset="77"/>
              </a:defRPr>
            </a:lvl5pPr>
          </a:lstStyle>
          <a:p>
            <a:pPr lvl="0"/>
            <a:r>
              <a:rPr lang="en-US"/>
              <a:t>Header.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BA9F1D-8D7A-DC82-01F8-FD90287D920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95300" y="6316958"/>
            <a:ext cx="1739900" cy="364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430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6B95F22-DC9C-A444-ABEC-21D5EC88B890}"/>
              </a:ext>
            </a:extLst>
          </p:cNvPr>
          <p:cNvSpPr/>
          <p:nvPr userDrawn="1"/>
        </p:nvSpPr>
        <p:spPr>
          <a:xfrm>
            <a:off x="0" y="0"/>
            <a:ext cx="12204523" cy="3166021"/>
          </a:xfrm>
          <a:prstGeom prst="rect">
            <a:avLst/>
          </a:prstGeom>
          <a:solidFill>
            <a:srgbClr val="FFDB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Galano Grotesque" pitchFamily="2" charset="77"/>
            </a:endParaRPr>
          </a:p>
        </p:txBody>
      </p:sp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007738E5-E9A0-FDFC-2FDF-06CD3AAA026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90156" y="423333"/>
            <a:ext cx="5585613" cy="468208"/>
          </a:xfrm>
          <a:prstGeom prst="rect">
            <a:avLst/>
          </a:prstGeom>
        </p:spPr>
        <p:txBody>
          <a:bodyPr lIns="0" rIns="0">
            <a:noAutofit/>
          </a:bodyPr>
          <a:lstStyle>
            <a:lvl1pPr>
              <a:defRPr sz="1800" b="0" baseline="0">
                <a:solidFill>
                  <a:schemeClr val="tx1"/>
                </a:solidFill>
                <a:latin typeface="Galano Grotesque" panose="00000500000000000000" pitchFamily="50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19" name="Content Placeholder 6">
            <a:extLst>
              <a:ext uri="{FF2B5EF4-FFF2-40B4-BE49-F238E27FC236}">
                <a16:creationId xmlns:a16="http://schemas.microsoft.com/office/drawing/2014/main" id="{240AF9CA-8525-8FB4-E6FF-112F5613AF7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57346" y="423333"/>
            <a:ext cx="5732735" cy="238486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1400" b="1" baseline="0">
                <a:solidFill>
                  <a:srgbClr val="2F0842"/>
                </a:solidFill>
              </a:defRPr>
            </a:lvl1pPr>
          </a:lstStyle>
          <a:p>
            <a:pPr lvl="0"/>
            <a:r>
              <a:rPr lang="en-US">
                <a:solidFill>
                  <a:schemeClr val="tx1">
                    <a:lumMod val="85000"/>
                    <a:lumOff val="15000"/>
                  </a:schemeClr>
                </a:solidFill>
              </a:rPr>
              <a:t>Insert image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025CB860-F2AA-C808-296A-B62F54757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53500" y="6356352"/>
            <a:ext cx="2743200" cy="365125"/>
          </a:xfrm>
        </p:spPr>
        <p:txBody>
          <a:bodyPr/>
          <a:lstStyle>
            <a:lvl1pPr marL="0" algn="r" defTabSz="914400" rtl="0" eaLnBrk="1" latinLnBrk="0" hangingPunct="1">
              <a:defRPr lang="en-US" sz="1200" b="0" i="0" kern="1200" smtClean="0">
                <a:solidFill>
                  <a:schemeClr val="tx2"/>
                </a:solidFill>
                <a:latin typeface="Galano Grotesque" pitchFamily="2" charset="77"/>
                <a:ea typeface="+mn-ea"/>
                <a:cs typeface="+mn-cs"/>
              </a:defRPr>
            </a:lvl1pPr>
          </a:lstStyle>
          <a:p>
            <a:fld id="{43810C2F-5A3B-334F-B32E-597B62ACB14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5" name="Content Placeholder 6">
            <a:extLst>
              <a:ext uri="{FF2B5EF4-FFF2-40B4-BE49-F238E27FC236}">
                <a16:creationId xmlns:a16="http://schemas.microsoft.com/office/drawing/2014/main" id="{D9D20C1D-A887-17C0-533D-B4ACDFA0595C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57346" y="3491513"/>
            <a:ext cx="5732735" cy="2384867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algn="ctr">
              <a:defRPr sz="14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>
                <a:solidFill>
                  <a:schemeClr val="tx1">
                    <a:lumMod val="85000"/>
                    <a:lumOff val="15000"/>
                  </a:schemeClr>
                </a:solidFill>
              </a:rPr>
              <a:t>Insert image here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AF82695-93C4-3EDE-F59E-07FE439C39D5}"/>
              </a:ext>
            </a:extLst>
          </p:cNvPr>
          <p:cNvSpPr txBox="1"/>
          <p:nvPr userDrawn="1"/>
        </p:nvSpPr>
        <p:spPr>
          <a:xfrm>
            <a:off x="6290156" y="4058780"/>
            <a:ext cx="5585613" cy="95410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Galano Grotesque" pitchFamily="2" charset="77"/>
              </a:rPr>
              <a:t>Insert bulleted list of changes or important call outs.</a:t>
            </a:r>
            <a:br>
              <a:rPr lang="en-US" sz="1400" dirty="0">
                <a:solidFill>
                  <a:schemeClr val="bg1"/>
                </a:solidFill>
                <a:latin typeface="Galano Grotesque" pitchFamily="2" charset="77"/>
              </a:rPr>
            </a:br>
            <a:endParaRPr lang="en-US" sz="1400" dirty="0">
              <a:solidFill>
                <a:schemeClr val="bg1"/>
              </a:solidFill>
              <a:latin typeface="Galano Grotesque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Galano Grotesque" pitchFamily="2" charset="77"/>
              </a:rPr>
              <a:t>Item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Galano Grotesque" pitchFamily="2" charset="77"/>
              </a:rPr>
              <a:t>Item 2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19CBECC-35CB-9CC0-6DAE-E1BE4B2ADCCF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290156" y="1010696"/>
            <a:ext cx="5585613" cy="792517"/>
          </a:xfrm>
          <a:prstGeom prst="rect">
            <a:avLst/>
          </a:prstGeom>
        </p:spPr>
        <p:txBody>
          <a:bodyPr lIns="0" rIns="0">
            <a:noAutofit/>
          </a:bodyPr>
          <a:lstStyle>
            <a:lvl1pPr>
              <a:defRPr sz="1400" b="0" baseline="0">
                <a:solidFill>
                  <a:schemeClr val="tx1"/>
                </a:solidFill>
                <a:latin typeface="Galano Grotesque" pitchFamily="2" charset="77"/>
              </a:defRPr>
            </a:lvl1pPr>
          </a:lstStyle>
          <a:p>
            <a:r>
              <a:rPr lang="en-US"/>
              <a:t>Insert bulleted list of changes or important call outs.</a:t>
            </a:r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C46C1F06-1A8F-DD6E-B8BC-4989C5C96908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6290156" y="3498129"/>
            <a:ext cx="5585613" cy="468208"/>
          </a:xfrm>
          <a:prstGeom prst="rect">
            <a:avLst/>
          </a:prstGeom>
        </p:spPr>
        <p:txBody>
          <a:bodyPr lIns="0" rIns="0">
            <a:noAutofit/>
          </a:bodyPr>
          <a:lstStyle>
            <a:lvl1pPr>
              <a:defRPr sz="1800" b="0" baseline="0">
                <a:solidFill>
                  <a:schemeClr val="tx1"/>
                </a:solidFill>
                <a:latin typeface="Galano Grotesque" panose="00000500000000000000" pitchFamily="50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C6F84EEB-E949-9B8D-F8E3-614E22B9F51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290156" y="4085492"/>
            <a:ext cx="5585613" cy="792517"/>
          </a:xfrm>
          <a:prstGeom prst="rect">
            <a:avLst/>
          </a:prstGeom>
        </p:spPr>
        <p:txBody>
          <a:bodyPr lIns="0" rIns="0">
            <a:noAutofit/>
          </a:bodyPr>
          <a:lstStyle>
            <a:lvl1pPr>
              <a:defRPr sz="1400" b="0" baseline="0">
                <a:solidFill>
                  <a:schemeClr val="tx1"/>
                </a:solidFill>
                <a:latin typeface="Galano Grotesque" pitchFamily="2" charset="77"/>
              </a:defRPr>
            </a:lvl1pPr>
          </a:lstStyle>
          <a:p>
            <a:r>
              <a:rPr lang="en-US"/>
              <a:t>Insert bulleted list of changes or important call outs.</a:t>
            </a:r>
          </a:p>
        </p:txBody>
      </p:sp>
    </p:spTree>
    <p:extLst>
      <p:ext uri="{BB962C8B-B14F-4D97-AF65-F5344CB8AC3E}">
        <p14:creationId xmlns:p14="http://schemas.microsoft.com/office/powerpoint/2010/main" val="34329425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5F938773-1B81-34B4-46E8-E93826F02E1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5300" y="1211657"/>
            <a:ext cx="4947441" cy="34701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lang="en-US" sz="1800" b="0" i="0" kern="1200" dirty="0">
                <a:solidFill>
                  <a:schemeClr val="tx2"/>
                </a:solidFill>
                <a:latin typeface="Galano Grotesque" panose="00000500000000000000" pitchFamily="50" charset="0"/>
                <a:ea typeface="+mn-ea"/>
                <a:cs typeface="+mn-cs"/>
              </a:defRPr>
            </a:lvl1pPr>
          </a:lstStyle>
          <a:p>
            <a:pPr marL="0" lv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Subhead here.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9362FED-0931-25FC-3D16-4C12BC2A9A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300" y="583770"/>
            <a:ext cx="11237976" cy="457200"/>
          </a:xfrm>
        </p:spPr>
        <p:txBody>
          <a:bodyPr lIns="0"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1" i="0" kern="1200" spc="0" dirty="0">
                <a:solidFill>
                  <a:schemeClr val="tx2"/>
                </a:solidFill>
                <a:latin typeface="Galano Grotesque ExtraBold" panose="00000900000000000000" pitchFamily="50" charset="0"/>
                <a:ea typeface="+mj-ea"/>
                <a:cs typeface="+mj-cs"/>
              </a:defRPr>
            </a:lvl1pPr>
          </a:lstStyle>
          <a:p>
            <a:r>
              <a:rPr lang="en-US"/>
              <a:t>Header goes here, can be up to two lines.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5E5F1B-4A20-76BD-0A7E-30450E86E27B}"/>
              </a:ext>
            </a:extLst>
          </p:cNvPr>
          <p:cNvSpPr/>
          <p:nvPr userDrawn="1"/>
        </p:nvSpPr>
        <p:spPr>
          <a:xfrm>
            <a:off x="-1" y="1650724"/>
            <a:ext cx="4059936" cy="4225093"/>
          </a:xfrm>
          <a:prstGeom prst="rect">
            <a:avLst/>
          </a:prstGeom>
          <a:solidFill>
            <a:srgbClr val="CB39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solidFill>
                <a:srgbClr val="300842"/>
              </a:solidFill>
              <a:latin typeface="Galano Grotesque" pitchFamily="2" charset="77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CFA0A4F-3926-CDAA-7996-3F2A01C0F6CD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95300" y="2185932"/>
            <a:ext cx="3089472" cy="818249"/>
          </a:xfrm>
          <a:prstGeom prst="rect">
            <a:avLst/>
          </a:prstGeom>
        </p:spPr>
        <p:txBody>
          <a:bodyPr lIns="0">
            <a:noAutofit/>
          </a:bodyPr>
          <a:lstStyle>
            <a:lvl1pPr>
              <a:defRPr sz="1400" b="0" i="0" baseline="0">
                <a:solidFill>
                  <a:schemeClr val="bg1"/>
                </a:solidFill>
                <a:latin typeface="Galano Grotesque" pitchFamily="2" charset="77"/>
                <a:cs typeface="Poppins" pitchFamily="2" charset="77"/>
              </a:defRPr>
            </a:lvl1pPr>
            <a:lvl2pPr>
              <a:defRPr sz="2000" b="1" baseline="0">
                <a:latin typeface="Galano Grotesque" pitchFamily="2" charset="77"/>
              </a:defRPr>
            </a:lvl2pPr>
            <a:lvl3pPr>
              <a:defRPr sz="2000" b="1" baseline="0">
                <a:latin typeface="Galano Grotesque" pitchFamily="2" charset="77"/>
              </a:defRPr>
            </a:lvl3pPr>
            <a:lvl4pPr>
              <a:defRPr sz="2000" b="1" baseline="0">
                <a:latin typeface="Galano Grotesque" pitchFamily="2" charset="77"/>
              </a:defRPr>
            </a:lvl4pPr>
            <a:lvl5pPr>
              <a:defRPr sz="2000" b="1" baseline="0">
                <a:latin typeface="Galano Grotesque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5CB46CC-8B5A-58C5-CDCF-1D3D3123F738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95300" y="1893703"/>
            <a:ext cx="3089472" cy="200179"/>
          </a:xfrm>
          <a:prstGeom prst="rect">
            <a:avLst/>
          </a:prstGeom>
        </p:spPr>
        <p:txBody>
          <a:bodyPr lIns="0">
            <a:noAutofit/>
          </a:bodyPr>
          <a:lstStyle>
            <a:lvl1pPr>
              <a:defRPr sz="1400" b="1" i="0" baseline="0">
                <a:solidFill>
                  <a:schemeClr val="bg1"/>
                </a:solidFill>
                <a:latin typeface="Galano Grotesque" pitchFamily="2" charset="77"/>
                <a:cs typeface="Poppins" pitchFamily="2" charset="77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EE66FF5-48E5-6DC6-116B-27844DED3A69}"/>
              </a:ext>
            </a:extLst>
          </p:cNvPr>
          <p:cNvSpPr/>
          <p:nvPr userDrawn="1"/>
        </p:nvSpPr>
        <p:spPr>
          <a:xfrm>
            <a:off x="4059934" y="1650724"/>
            <a:ext cx="4069080" cy="4225093"/>
          </a:xfrm>
          <a:prstGeom prst="rect">
            <a:avLst/>
          </a:prstGeom>
          <a:solidFill>
            <a:srgbClr val="5F26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alano Grotesque" pitchFamily="2" charset="77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3839291-B2D9-588D-C939-AF50046147C7}"/>
              </a:ext>
            </a:extLst>
          </p:cNvPr>
          <p:cNvSpPr/>
          <p:nvPr userDrawn="1"/>
        </p:nvSpPr>
        <p:spPr>
          <a:xfrm>
            <a:off x="8132067" y="1650724"/>
            <a:ext cx="4059936" cy="4225093"/>
          </a:xfrm>
          <a:prstGeom prst="rect">
            <a:avLst/>
          </a:prstGeom>
          <a:solidFill>
            <a:srgbClr val="6503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alano Grotesque" pitchFamily="2" charset="77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DEE80D4E-ACA4-CDA2-73F6-98A9CE91A27D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4549410" y="2185932"/>
            <a:ext cx="3089472" cy="818249"/>
          </a:xfrm>
          <a:prstGeom prst="rect">
            <a:avLst/>
          </a:prstGeom>
        </p:spPr>
        <p:txBody>
          <a:bodyPr lIns="0">
            <a:noAutofit/>
          </a:bodyPr>
          <a:lstStyle>
            <a:lvl1pPr>
              <a:defRPr sz="1400" b="0" i="0" baseline="0">
                <a:solidFill>
                  <a:schemeClr val="bg1"/>
                </a:solidFill>
                <a:latin typeface="Galano Grotesque" pitchFamily="2" charset="77"/>
                <a:cs typeface="Poppins" pitchFamily="2" charset="77"/>
              </a:defRPr>
            </a:lvl1pPr>
            <a:lvl2pPr>
              <a:defRPr sz="2000" b="1" baseline="0">
                <a:latin typeface="Galano Grotesque" pitchFamily="2" charset="77"/>
              </a:defRPr>
            </a:lvl2pPr>
            <a:lvl3pPr>
              <a:defRPr sz="2000" b="1" baseline="0">
                <a:latin typeface="Galano Grotesque" pitchFamily="2" charset="77"/>
              </a:defRPr>
            </a:lvl3pPr>
            <a:lvl4pPr>
              <a:defRPr sz="2000" b="1" baseline="0">
                <a:latin typeface="Galano Grotesque" pitchFamily="2" charset="77"/>
              </a:defRPr>
            </a:lvl4pPr>
            <a:lvl5pPr>
              <a:defRPr sz="2000" b="1" baseline="0">
                <a:latin typeface="Galano Grotesque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C4BE67D3-2889-7C59-6581-57B55435711C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549410" y="1893703"/>
            <a:ext cx="3089472" cy="200179"/>
          </a:xfrm>
          <a:prstGeom prst="rect">
            <a:avLst/>
          </a:prstGeom>
        </p:spPr>
        <p:txBody>
          <a:bodyPr lIns="0">
            <a:noAutofit/>
          </a:bodyPr>
          <a:lstStyle>
            <a:lvl1pPr>
              <a:defRPr sz="1400" b="1" i="0" baseline="0">
                <a:solidFill>
                  <a:schemeClr val="bg1"/>
                </a:solidFill>
                <a:latin typeface="Galano Grotesque" pitchFamily="2" charset="77"/>
                <a:cs typeface="Poppins" pitchFamily="2" charset="77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BBE7314C-C1E8-0B78-71B7-8A29B516859D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8619704" y="2185932"/>
            <a:ext cx="3089472" cy="818249"/>
          </a:xfrm>
          <a:prstGeom prst="rect">
            <a:avLst/>
          </a:prstGeom>
        </p:spPr>
        <p:txBody>
          <a:bodyPr lIns="0">
            <a:noAutofit/>
          </a:bodyPr>
          <a:lstStyle>
            <a:lvl1pPr>
              <a:defRPr sz="1400" b="0" i="0" baseline="0">
                <a:solidFill>
                  <a:schemeClr val="bg1"/>
                </a:solidFill>
                <a:latin typeface="Galano Grotesque" pitchFamily="2" charset="77"/>
                <a:cs typeface="Poppins" pitchFamily="2" charset="77"/>
              </a:defRPr>
            </a:lvl1pPr>
            <a:lvl2pPr>
              <a:defRPr sz="2000" b="1" baseline="0">
                <a:latin typeface="Galano Grotesque" pitchFamily="2" charset="77"/>
              </a:defRPr>
            </a:lvl2pPr>
            <a:lvl3pPr>
              <a:defRPr sz="2000" b="1" baseline="0">
                <a:latin typeface="Galano Grotesque" pitchFamily="2" charset="77"/>
              </a:defRPr>
            </a:lvl3pPr>
            <a:lvl4pPr>
              <a:defRPr sz="2000" b="1" baseline="0">
                <a:latin typeface="Galano Grotesque" pitchFamily="2" charset="77"/>
              </a:defRPr>
            </a:lvl4pPr>
            <a:lvl5pPr>
              <a:defRPr sz="2000" b="1" baseline="0">
                <a:latin typeface="Galano Grotesque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223DF159-264C-55E9-E9A2-6EA11F0A187A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8619704" y="1893703"/>
            <a:ext cx="3089472" cy="200179"/>
          </a:xfrm>
          <a:prstGeom prst="rect">
            <a:avLst/>
          </a:prstGeom>
        </p:spPr>
        <p:txBody>
          <a:bodyPr lIns="0">
            <a:noAutofit/>
          </a:bodyPr>
          <a:lstStyle>
            <a:lvl1pPr>
              <a:defRPr sz="1400" b="1" i="0" baseline="0">
                <a:solidFill>
                  <a:schemeClr val="bg1"/>
                </a:solidFill>
                <a:latin typeface="Galano Grotesque" pitchFamily="2" charset="77"/>
                <a:cs typeface="Poppins" pitchFamily="2" charset="77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308620-F7DD-FA9A-142A-4D52FE0CA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53500" y="6356352"/>
            <a:ext cx="2743200" cy="365125"/>
          </a:xfrm>
        </p:spPr>
        <p:txBody>
          <a:bodyPr/>
          <a:lstStyle/>
          <a:p>
            <a:fld id="{43810C2F-5A3B-334F-B32E-597B62ACB1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6768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5F938773-1B81-34B4-46E8-E93826F02E1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5300" y="1211657"/>
            <a:ext cx="4947441" cy="34701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lang="en-US" sz="1800" b="0" i="0" kern="1200" dirty="0">
                <a:solidFill>
                  <a:schemeClr val="tx2"/>
                </a:solidFill>
                <a:latin typeface="Galano Grotesque" panose="00000500000000000000" pitchFamily="50" charset="0"/>
                <a:ea typeface="+mn-ea"/>
                <a:cs typeface="+mn-cs"/>
              </a:defRPr>
            </a:lvl1pPr>
          </a:lstStyle>
          <a:p>
            <a:pPr marL="0" lv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Subhead here.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9362FED-0931-25FC-3D16-4C12BC2A9A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300" y="583770"/>
            <a:ext cx="11237976" cy="457200"/>
          </a:xfrm>
        </p:spPr>
        <p:txBody>
          <a:bodyPr lIns="0"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1" i="0" kern="1200" spc="0" dirty="0">
                <a:solidFill>
                  <a:schemeClr val="tx2"/>
                </a:solidFill>
                <a:latin typeface="Galano Grotesque ExtraBold" panose="00000900000000000000" pitchFamily="50" charset="0"/>
                <a:ea typeface="+mj-ea"/>
                <a:cs typeface="+mj-cs"/>
              </a:defRPr>
            </a:lvl1pPr>
          </a:lstStyle>
          <a:p>
            <a:r>
              <a:rPr lang="en-US"/>
              <a:t>Header goes here, can be up to two lines.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5E5F1B-4A20-76BD-0A7E-30450E86E27B}"/>
              </a:ext>
            </a:extLst>
          </p:cNvPr>
          <p:cNvSpPr/>
          <p:nvPr userDrawn="1"/>
        </p:nvSpPr>
        <p:spPr>
          <a:xfrm>
            <a:off x="-888" y="1650724"/>
            <a:ext cx="4069080" cy="422509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alano Grotesque" pitchFamily="2" charset="77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CFA0A4F-3926-CDAA-7996-3F2A01C0F6CD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95300" y="2185932"/>
            <a:ext cx="3089472" cy="818249"/>
          </a:xfrm>
          <a:prstGeom prst="rect">
            <a:avLst/>
          </a:prstGeom>
        </p:spPr>
        <p:txBody>
          <a:bodyPr lIns="0">
            <a:noAutofit/>
          </a:bodyPr>
          <a:lstStyle>
            <a:lvl1pPr>
              <a:defRPr sz="1400" b="0" i="0" baseline="0">
                <a:solidFill>
                  <a:schemeClr val="tx2"/>
                </a:solidFill>
                <a:latin typeface="Galano Grotesque" pitchFamily="2" charset="77"/>
                <a:cs typeface="Poppins" pitchFamily="2" charset="77"/>
              </a:defRPr>
            </a:lvl1pPr>
            <a:lvl2pPr>
              <a:defRPr sz="2000" b="1" baseline="0">
                <a:latin typeface="Galano Grotesque" pitchFamily="2" charset="77"/>
              </a:defRPr>
            </a:lvl2pPr>
            <a:lvl3pPr>
              <a:defRPr sz="2000" b="1" baseline="0">
                <a:latin typeface="Galano Grotesque" pitchFamily="2" charset="77"/>
              </a:defRPr>
            </a:lvl3pPr>
            <a:lvl4pPr>
              <a:defRPr sz="2000" b="1" baseline="0">
                <a:latin typeface="Galano Grotesque" pitchFamily="2" charset="77"/>
              </a:defRPr>
            </a:lvl4pPr>
            <a:lvl5pPr>
              <a:defRPr sz="2000" b="1" baseline="0">
                <a:latin typeface="Galano Grotesque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5CB46CC-8B5A-58C5-CDCF-1D3D3123F738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95300" y="1893703"/>
            <a:ext cx="3089472" cy="200179"/>
          </a:xfrm>
          <a:prstGeom prst="rect">
            <a:avLst/>
          </a:prstGeom>
        </p:spPr>
        <p:txBody>
          <a:bodyPr lIns="0">
            <a:noAutofit/>
          </a:bodyPr>
          <a:lstStyle>
            <a:lvl1pPr>
              <a:defRPr sz="1400" b="1" i="0" baseline="0">
                <a:solidFill>
                  <a:schemeClr val="tx2"/>
                </a:solidFill>
                <a:latin typeface="Galano Grotesque" pitchFamily="2" charset="77"/>
                <a:cs typeface="Poppins" pitchFamily="2" charset="77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EE66FF5-48E5-6DC6-116B-27844DED3A69}"/>
              </a:ext>
            </a:extLst>
          </p:cNvPr>
          <p:cNvSpPr/>
          <p:nvPr userDrawn="1"/>
        </p:nvSpPr>
        <p:spPr>
          <a:xfrm>
            <a:off x="4059934" y="1650724"/>
            <a:ext cx="4069080" cy="4225093"/>
          </a:xfrm>
          <a:prstGeom prst="rect">
            <a:avLst/>
          </a:prstGeom>
          <a:solidFill>
            <a:srgbClr val="E09D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alano Grotesque" pitchFamily="2" charset="77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3839291-B2D9-588D-C939-AF50046147C7}"/>
              </a:ext>
            </a:extLst>
          </p:cNvPr>
          <p:cNvSpPr/>
          <p:nvPr userDrawn="1"/>
        </p:nvSpPr>
        <p:spPr>
          <a:xfrm>
            <a:off x="8129900" y="1650724"/>
            <a:ext cx="4069080" cy="4225093"/>
          </a:xfrm>
          <a:prstGeom prst="rect">
            <a:avLst/>
          </a:prstGeom>
          <a:solidFill>
            <a:srgbClr val="FFDB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alano Grotesque" pitchFamily="2" charset="77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DEE80D4E-ACA4-CDA2-73F6-98A9CE91A27D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4549410" y="2185932"/>
            <a:ext cx="3089472" cy="818249"/>
          </a:xfrm>
          <a:prstGeom prst="rect">
            <a:avLst/>
          </a:prstGeom>
        </p:spPr>
        <p:txBody>
          <a:bodyPr lIns="0">
            <a:noAutofit/>
          </a:bodyPr>
          <a:lstStyle>
            <a:lvl1pPr>
              <a:defRPr sz="1500" b="0" i="0" baseline="0">
                <a:solidFill>
                  <a:schemeClr val="tx2"/>
                </a:solidFill>
                <a:latin typeface="Galano Grotesque" pitchFamily="2" charset="77"/>
                <a:cs typeface="Poppins" pitchFamily="2" charset="77"/>
              </a:defRPr>
            </a:lvl1pPr>
            <a:lvl2pPr>
              <a:defRPr sz="2000" b="1" baseline="0">
                <a:latin typeface="Galano Grotesque" pitchFamily="2" charset="77"/>
              </a:defRPr>
            </a:lvl2pPr>
            <a:lvl3pPr>
              <a:defRPr sz="2000" b="1" baseline="0">
                <a:latin typeface="Galano Grotesque" pitchFamily="2" charset="77"/>
              </a:defRPr>
            </a:lvl3pPr>
            <a:lvl4pPr>
              <a:defRPr sz="2000" b="1" baseline="0">
                <a:latin typeface="Galano Grotesque" pitchFamily="2" charset="77"/>
              </a:defRPr>
            </a:lvl4pPr>
            <a:lvl5pPr>
              <a:defRPr sz="2000" b="1" baseline="0">
                <a:latin typeface="Galano Grotesque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C4BE67D3-2889-7C59-6581-57B55435711C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549410" y="1893703"/>
            <a:ext cx="3089472" cy="200179"/>
          </a:xfrm>
          <a:prstGeom prst="rect">
            <a:avLst/>
          </a:prstGeom>
        </p:spPr>
        <p:txBody>
          <a:bodyPr lIns="0">
            <a:noAutofit/>
          </a:bodyPr>
          <a:lstStyle>
            <a:lvl1pPr>
              <a:defRPr sz="1400" b="1" i="0" baseline="0">
                <a:solidFill>
                  <a:schemeClr val="tx2"/>
                </a:solidFill>
                <a:latin typeface="Galano Grotesque" pitchFamily="2" charset="77"/>
                <a:cs typeface="Poppins" pitchFamily="2" charset="77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BBE7314C-C1E8-0B78-71B7-8A29B516859D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8619704" y="2185932"/>
            <a:ext cx="3089472" cy="818249"/>
          </a:xfrm>
          <a:prstGeom prst="rect">
            <a:avLst/>
          </a:prstGeom>
        </p:spPr>
        <p:txBody>
          <a:bodyPr lIns="0">
            <a:noAutofit/>
          </a:bodyPr>
          <a:lstStyle>
            <a:lvl1pPr>
              <a:defRPr sz="1400" b="0" i="0" baseline="0">
                <a:solidFill>
                  <a:schemeClr val="tx2"/>
                </a:solidFill>
                <a:latin typeface="Galano Grotesque" pitchFamily="2" charset="77"/>
                <a:cs typeface="Poppins" pitchFamily="2" charset="77"/>
              </a:defRPr>
            </a:lvl1pPr>
            <a:lvl2pPr>
              <a:defRPr sz="2000" b="1" baseline="0">
                <a:latin typeface="Galano Grotesque" pitchFamily="2" charset="77"/>
              </a:defRPr>
            </a:lvl2pPr>
            <a:lvl3pPr>
              <a:defRPr sz="2000" b="1" baseline="0">
                <a:latin typeface="Galano Grotesque" pitchFamily="2" charset="77"/>
              </a:defRPr>
            </a:lvl3pPr>
            <a:lvl4pPr>
              <a:defRPr sz="2000" b="1" baseline="0">
                <a:latin typeface="Galano Grotesque" pitchFamily="2" charset="77"/>
              </a:defRPr>
            </a:lvl4pPr>
            <a:lvl5pPr>
              <a:defRPr sz="2000" b="1" baseline="0">
                <a:latin typeface="Galano Grotesque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223DF159-264C-55E9-E9A2-6EA11F0A187A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8619704" y="1893703"/>
            <a:ext cx="3089472" cy="200179"/>
          </a:xfrm>
          <a:prstGeom prst="rect">
            <a:avLst/>
          </a:prstGeom>
        </p:spPr>
        <p:txBody>
          <a:bodyPr lIns="0">
            <a:noAutofit/>
          </a:bodyPr>
          <a:lstStyle>
            <a:lvl1pPr>
              <a:defRPr sz="1400" b="1" i="0" baseline="0">
                <a:solidFill>
                  <a:schemeClr val="tx2"/>
                </a:solidFill>
                <a:latin typeface="Galano Grotesque" pitchFamily="2" charset="77"/>
                <a:cs typeface="Poppins" pitchFamily="2" charset="77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94FD60-7020-E39F-1B93-4BE9699ED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53500" y="6356352"/>
            <a:ext cx="2743200" cy="365125"/>
          </a:xfrm>
        </p:spPr>
        <p:txBody>
          <a:bodyPr/>
          <a:lstStyle/>
          <a:p>
            <a:fld id="{43810C2F-5A3B-334F-B32E-597B62ACB1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7635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, Subheading, body 1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13A179-AB6A-9449-B872-F5E774385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10C2F-5A3B-334F-B32E-597B62ACB14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2A48076-DC05-416D-A57B-28233B9DA03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10798" y="2185261"/>
            <a:ext cx="11185902" cy="2107770"/>
          </a:xfrm>
          <a:prstGeom prst="rect">
            <a:avLst/>
          </a:prstGeom>
        </p:spPr>
        <p:txBody>
          <a:bodyPr lIns="0"/>
          <a:lstStyle>
            <a:lvl1pPr>
              <a:defRPr sz="1400" b="0" i="0">
                <a:solidFill>
                  <a:schemeClr val="tx2"/>
                </a:solidFill>
                <a:latin typeface="Galano Grotesque" pitchFamily="2" charset="77"/>
                <a:cs typeface="Poppins" pitchFamily="2" charset="77"/>
              </a:defRPr>
            </a:lvl1pPr>
            <a:lvl2pPr>
              <a:defRPr sz="1400" b="0" i="0">
                <a:solidFill>
                  <a:schemeClr val="tx2"/>
                </a:solidFill>
                <a:latin typeface="Galano Grotesque" pitchFamily="2" charset="77"/>
                <a:cs typeface="Poppins" pitchFamily="2" charset="77"/>
              </a:defRPr>
            </a:lvl2pPr>
            <a:lvl3pPr>
              <a:defRPr sz="1400" b="0" i="0">
                <a:solidFill>
                  <a:schemeClr val="tx2"/>
                </a:solidFill>
                <a:latin typeface="Galano Grotesque" pitchFamily="2" charset="77"/>
                <a:cs typeface="Poppins" pitchFamily="2" charset="77"/>
              </a:defRPr>
            </a:lvl3pPr>
            <a:lvl4pPr>
              <a:defRPr sz="1400" b="0" i="0">
                <a:solidFill>
                  <a:schemeClr val="tx2"/>
                </a:solidFill>
                <a:latin typeface="Galano Grotesque" pitchFamily="2" charset="77"/>
                <a:cs typeface="Poppins" pitchFamily="2" charset="77"/>
              </a:defRPr>
            </a:lvl4pPr>
            <a:lvl5pPr>
              <a:defRPr sz="1400" b="0" i="0">
                <a:solidFill>
                  <a:schemeClr val="tx2"/>
                </a:solidFill>
                <a:latin typeface="Galano Grotesque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1E8F3118-115D-A44E-B4F7-684676F039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798" y="583770"/>
            <a:ext cx="11236280" cy="457200"/>
          </a:xfrm>
        </p:spPr>
        <p:txBody>
          <a:bodyPr lIns="0"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1" i="0" kern="1200" spc="0" dirty="0">
                <a:solidFill>
                  <a:schemeClr val="tx2"/>
                </a:solidFill>
                <a:latin typeface="Galano Grotesque ExtraBold" panose="00000900000000000000" pitchFamily="50" charset="0"/>
                <a:ea typeface="+mj-ea"/>
                <a:cs typeface="+mj-cs"/>
              </a:defRPr>
            </a:lvl1pPr>
          </a:lstStyle>
          <a:p>
            <a:r>
              <a:rPr lang="en-US"/>
              <a:t>Header goes here, can be up to two lines.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ACBDEBB4-2DC0-9E4B-A71B-1FCBD2C4E4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0799" y="1211657"/>
            <a:ext cx="4203700" cy="69056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lang="en-US" sz="1800" b="0" i="0" kern="1200" dirty="0">
                <a:solidFill>
                  <a:schemeClr val="tx2"/>
                </a:solidFill>
                <a:latin typeface="Galano Grotesque" panose="00000500000000000000" pitchFamily="50" charset="0"/>
                <a:ea typeface="+mn-ea"/>
                <a:cs typeface="+mn-cs"/>
              </a:defRPr>
            </a:lvl1pPr>
          </a:lstStyle>
          <a:p>
            <a:pPr marL="0" lv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Subhead here.</a:t>
            </a:r>
          </a:p>
        </p:txBody>
      </p:sp>
    </p:spTree>
    <p:extLst>
      <p:ext uri="{BB962C8B-B14F-4D97-AF65-F5344CB8AC3E}">
        <p14:creationId xmlns:p14="http://schemas.microsoft.com/office/powerpoint/2010/main" val="4148706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8FEB2-C5F4-4F5A-B749-EAE2E00CF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A7F310-5B21-4EE7-8D4C-3681C7FF48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036C6B-CC82-4DCA-861F-2705CE205C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1D3B9A-75D9-4BB1-8CEC-DD5078CBF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8050-2354-458A-A3E3-7C5D4D1BEDB8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3504CB-B8F1-461A-A1CB-7B65C882B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5C0332-ECF1-4121-991D-3EAB713AB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56494-6AC9-4E69-A79E-37D38CA5A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74804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, body 1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13A179-AB6A-9449-B872-F5E774385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10C2F-5A3B-334F-B32E-597B62ACB14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807256F-2DF0-4A3E-AFDC-AF1A97062FD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10798" y="2247254"/>
            <a:ext cx="11185902" cy="3644064"/>
          </a:xfrm>
          <a:prstGeom prst="rect">
            <a:avLst/>
          </a:prstGeom>
        </p:spPr>
        <p:txBody>
          <a:bodyPr lIns="0"/>
          <a:lstStyle>
            <a:lvl1pPr>
              <a:defRPr sz="1400" b="0" i="0">
                <a:solidFill>
                  <a:srgbClr val="650360"/>
                </a:solidFill>
                <a:latin typeface="Galano Grotesque" pitchFamily="2" charset="77"/>
                <a:cs typeface="Poppins" pitchFamily="2" charset="77"/>
              </a:defRPr>
            </a:lvl1pPr>
            <a:lvl2pPr>
              <a:defRPr sz="1400" b="0" i="0">
                <a:solidFill>
                  <a:srgbClr val="650360"/>
                </a:solidFill>
                <a:latin typeface="Galano Grotesque" pitchFamily="2" charset="77"/>
                <a:cs typeface="Poppins" pitchFamily="2" charset="77"/>
              </a:defRPr>
            </a:lvl2pPr>
            <a:lvl3pPr>
              <a:defRPr sz="1400" b="0" i="0">
                <a:solidFill>
                  <a:srgbClr val="650360"/>
                </a:solidFill>
                <a:latin typeface="Galano Grotesque" pitchFamily="2" charset="77"/>
                <a:cs typeface="Poppins" pitchFamily="2" charset="77"/>
              </a:defRPr>
            </a:lvl3pPr>
            <a:lvl4pPr>
              <a:defRPr sz="1400" b="0" i="0">
                <a:solidFill>
                  <a:srgbClr val="650360"/>
                </a:solidFill>
                <a:latin typeface="Galano Grotesque" pitchFamily="2" charset="77"/>
                <a:cs typeface="Poppins" pitchFamily="2" charset="77"/>
              </a:defRPr>
            </a:lvl4pPr>
            <a:lvl5pPr>
              <a:defRPr sz="1400" b="0" i="0">
                <a:solidFill>
                  <a:srgbClr val="650360"/>
                </a:solidFill>
                <a:latin typeface="Galano Grotesque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2B774E0E-415E-A44B-9279-B8180C0121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798" y="583770"/>
            <a:ext cx="11185902" cy="457200"/>
          </a:xfrm>
        </p:spPr>
        <p:txBody>
          <a:bodyPr lIns="0"/>
          <a:lstStyle>
            <a:lvl1pPr>
              <a:defRPr b="1" i="0" spc="0">
                <a:solidFill>
                  <a:srgbClr val="650360"/>
                </a:solidFill>
                <a:latin typeface="Galano Grotesque ExtraBold" panose="00000900000000000000" pitchFamily="50" charset="0"/>
              </a:defRPr>
            </a:lvl1pPr>
          </a:lstStyle>
          <a:p>
            <a:r>
              <a:rPr lang="en-US"/>
              <a:t>Header goes here, can be up to two lines.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777FCABF-74F6-494A-9B96-C0C2E781D82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0799" y="1211657"/>
            <a:ext cx="4203700" cy="69056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lang="en-US" sz="1800" b="0" i="0" kern="1200" dirty="0">
                <a:solidFill>
                  <a:srgbClr val="650360"/>
                </a:solidFill>
                <a:latin typeface="Galano Grotesque" panose="00000500000000000000" pitchFamily="50" charset="0"/>
                <a:ea typeface="+mn-ea"/>
                <a:cs typeface="+mn-cs"/>
              </a:defRPr>
            </a:lvl1pPr>
          </a:lstStyle>
          <a:p>
            <a:pPr marL="0" lv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Subhead here.</a:t>
            </a:r>
          </a:p>
        </p:txBody>
      </p:sp>
    </p:spTree>
    <p:extLst>
      <p:ext uri="{BB962C8B-B14F-4D97-AF65-F5344CB8AC3E}">
        <p14:creationId xmlns:p14="http://schemas.microsoft.com/office/powerpoint/2010/main" val="150164168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, Subheading, body 2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528844-31B5-EC49-8DF9-BA27EE0BB2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158" y="304801"/>
            <a:ext cx="10515600" cy="457200"/>
          </a:xfrm>
        </p:spPr>
        <p:txBody>
          <a:bodyPr lIns="0"/>
          <a:lstStyle>
            <a:lvl1pPr>
              <a:defRPr b="1">
                <a:solidFill>
                  <a:srgbClr val="650360"/>
                </a:solidFill>
                <a:latin typeface="Galano Grotesque ExtraBold" panose="00000900000000000000" pitchFamily="50" charset="0"/>
              </a:defRPr>
            </a:lvl1pPr>
          </a:lstStyle>
          <a:p>
            <a:r>
              <a:rPr lang="en-US"/>
              <a:t>Header goes here.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657573-2FC7-BE42-8D31-971ACDB64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10C2F-5A3B-334F-B32E-597B62ACB14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324BD615-0D3D-4613-A3FB-89E18979AD1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99158" y="928690"/>
            <a:ext cx="5157787" cy="539115"/>
          </a:xfrm>
          <a:prstGeom prst="rect">
            <a:avLst/>
          </a:prstGeom>
        </p:spPr>
        <p:txBody>
          <a:bodyPr lIns="0"/>
          <a:lstStyle>
            <a:lvl1pPr>
              <a:defRPr lang="en-US" sz="1800" b="0" i="0" kern="1200" dirty="0">
                <a:solidFill>
                  <a:srgbClr val="650360"/>
                </a:solidFill>
                <a:latin typeface="Galano Grotesque" panose="00000500000000000000" pitchFamily="50" charset="0"/>
                <a:ea typeface="+mn-ea"/>
                <a:cs typeface="+mn-cs"/>
              </a:defRPr>
            </a:lvl1pPr>
            <a:lvl2pPr>
              <a:defRPr sz="1800" b="1"/>
            </a:lvl2pPr>
            <a:lvl3pPr>
              <a:defRPr sz="1800" b="1"/>
            </a:lvl3pPr>
            <a:lvl4pPr>
              <a:defRPr sz="1800" b="1"/>
            </a:lvl4pPr>
            <a:lvl5pPr>
              <a:defRPr sz="1800" b="1"/>
            </a:lvl5pPr>
          </a:lstStyle>
          <a:p>
            <a:pPr marL="0" lv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Subhead here.</a:t>
            </a: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E2A1C334-C030-4F7D-9609-8438B84BAAE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99158" y="1611670"/>
            <a:ext cx="5157787" cy="4437995"/>
          </a:xfrm>
          <a:prstGeom prst="rect">
            <a:avLst/>
          </a:prstGeom>
        </p:spPr>
        <p:txBody>
          <a:bodyPr lIns="0"/>
          <a:lstStyle>
            <a:lvl1pPr>
              <a:defRPr sz="1400" b="0" i="0">
                <a:solidFill>
                  <a:srgbClr val="650360"/>
                </a:solidFill>
                <a:latin typeface="Galano Grotesque" pitchFamily="2" charset="77"/>
                <a:cs typeface="Poppins" pitchFamily="2" charset="77"/>
              </a:defRPr>
            </a:lvl1pPr>
            <a:lvl2pPr>
              <a:defRPr sz="1400" b="0" i="0">
                <a:solidFill>
                  <a:srgbClr val="650360"/>
                </a:solidFill>
                <a:latin typeface="Galano Grotesque" pitchFamily="2" charset="77"/>
                <a:cs typeface="Poppins" pitchFamily="2" charset="77"/>
              </a:defRPr>
            </a:lvl2pPr>
            <a:lvl3pPr>
              <a:defRPr sz="1400" b="0" i="0">
                <a:solidFill>
                  <a:srgbClr val="650360"/>
                </a:solidFill>
                <a:latin typeface="Galano Grotesque" pitchFamily="2" charset="77"/>
                <a:cs typeface="Poppins" pitchFamily="2" charset="77"/>
              </a:defRPr>
            </a:lvl3pPr>
            <a:lvl4pPr>
              <a:defRPr sz="1400" b="0" i="0">
                <a:solidFill>
                  <a:srgbClr val="650360"/>
                </a:solidFill>
                <a:latin typeface="Galano Grotesque" pitchFamily="2" charset="77"/>
                <a:cs typeface="Poppins" pitchFamily="2" charset="77"/>
              </a:defRPr>
            </a:lvl4pPr>
            <a:lvl5pPr>
              <a:defRPr sz="1400" b="0" i="0">
                <a:solidFill>
                  <a:srgbClr val="650360"/>
                </a:solidFill>
                <a:latin typeface="Galano Grotesque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420D5932-4498-78A3-4E4A-826E31E8070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393180" y="936445"/>
            <a:ext cx="5303520" cy="539115"/>
          </a:xfrm>
          <a:prstGeom prst="rect">
            <a:avLst/>
          </a:prstGeom>
        </p:spPr>
        <p:txBody>
          <a:bodyPr lIns="0"/>
          <a:lstStyle>
            <a:lvl1pPr>
              <a:defRPr lang="en-US" sz="1800" b="0" i="0" kern="1200" dirty="0">
                <a:solidFill>
                  <a:srgbClr val="650360"/>
                </a:solidFill>
                <a:latin typeface="Galano Grotesque" panose="00000500000000000000" pitchFamily="50" charset="0"/>
                <a:ea typeface="+mn-ea"/>
                <a:cs typeface="+mn-cs"/>
              </a:defRPr>
            </a:lvl1pPr>
            <a:lvl2pPr>
              <a:defRPr sz="1800" b="1"/>
            </a:lvl2pPr>
            <a:lvl3pPr>
              <a:defRPr sz="1800" b="1"/>
            </a:lvl3pPr>
            <a:lvl4pPr>
              <a:defRPr sz="1800" b="1"/>
            </a:lvl4pPr>
            <a:lvl5pPr>
              <a:defRPr sz="1800" b="1"/>
            </a:lvl5pPr>
          </a:lstStyle>
          <a:p>
            <a:pPr marL="0" lv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Subhead here.</a:t>
            </a:r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6E18D484-AA08-5855-ED87-26636982C651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393180" y="1626741"/>
            <a:ext cx="5303520" cy="4437995"/>
          </a:xfrm>
          <a:prstGeom prst="rect">
            <a:avLst/>
          </a:prstGeom>
        </p:spPr>
        <p:txBody>
          <a:bodyPr lIns="0"/>
          <a:lstStyle>
            <a:lvl1pPr>
              <a:defRPr sz="1400" b="0" i="0">
                <a:solidFill>
                  <a:srgbClr val="650360"/>
                </a:solidFill>
                <a:latin typeface="Galano Grotesque" pitchFamily="2" charset="77"/>
                <a:cs typeface="Poppins" pitchFamily="2" charset="77"/>
              </a:defRPr>
            </a:lvl1pPr>
            <a:lvl2pPr>
              <a:defRPr sz="1400" b="0" i="0">
                <a:solidFill>
                  <a:srgbClr val="650360"/>
                </a:solidFill>
                <a:latin typeface="Galano Grotesque" pitchFamily="2" charset="77"/>
                <a:cs typeface="Poppins" pitchFamily="2" charset="77"/>
              </a:defRPr>
            </a:lvl2pPr>
            <a:lvl3pPr>
              <a:defRPr sz="1400" b="0" i="0">
                <a:solidFill>
                  <a:srgbClr val="650360"/>
                </a:solidFill>
                <a:latin typeface="Galano Grotesque" pitchFamily="2" charset="77"/>
                <a:cs typeface="Poppins" pitchFamily="2" charset="77"/>
              </a:defRPr>
            </a:lvl3pPr>
            <a:lvl4pPr>
              <a:defRPr sz="1400" b="0" i="0">
                <a:solidFill>
                  <a:srgbClr val="650360"/>
                </a:solidFill>
                <a:latin typeface="Galano Grotesque" pitchFamily="2" charset="77"/>
                <a:cs typeface="Poppins" pitchFamily="2" charset="77"/>
              </a:defRPr>
            </a:lvl4pPr>
            <a:lvl5pPr>
              <a:defRPr sz="1400" b="0" i="0">
                <a:solidFill>
                  <a:srgbClr val="650360"/>
                </a:solidFill>
                <a:latin typeface="Galano Grotesque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1370557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, Subheading, body 2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657573-2FC7-BE42-8D31-971ACDB64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10C2F-5A3B-334F-B32E-597B62ACB14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4BF0203-5E16-49A8-3668-A2241D7696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300" y="304801"/>
            <a:ext cx="10515600" cy="457200"/>
          </a:xfrm>
        </p:spPr>
        <p:txBody>
          <a:bodyPr lIns="0"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1" i="0" kern="1200" dirty="0">
                <a:solidFill>
                  <a:srgbClr val="650360"/>
                </a:solidFill>
                <a:latin typeface="Galano Grotesque ExtraBold" panose="00000900000000000000" pitchFamily="50" charset="0"/>
                <a:ea typeface="+mj-ea"/>
                <a:cs typeface="+mj-cs"/>
              </a:defRPr>
            </a:lvl1pPr>
          </a:lstStyle>
          <a:p>
            <a:r>
              <a:rPr lang="en-US"/>
              <a:t>Header goes here.</a:t>
            </a:r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E4C423DF-750E-9818-BA2F-08C6F4BB9B3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95300" y="980903"/>
            <a:ext cx="5212080" cy="5068763"/>
          </a:xfrm>
          <a:prstGeom prst="rect">
            <a:avLst/>
          </a:prstGeom>
        </p:spPr>
        <p:txBody>
          <a:bodyPr lIns="0"/>
          <a:lstStyle>
            <a:lvl1pPr>
              <a:defRPr sz="1400" b="0" i="0">
                <a:solidFill>
                  <a:srgbClr val="650360"/>
                </a:solidFill>
                <a:latin typeface="Galano Grotesque" pitchFamily="2" charset="77"/>
                <a:cs typeface="Poppins" pitchFamily="2" charset="77"/>
              </a:defRPr>
            </a:lvl1pPr>
            <a:lvl2pPr>
              <a:defRPr sz="1400" b="0" i="0">
                <a:solidFill>
                  <a:srgbClr val="650360"/>
                </a:solidFill>
                <a:latin typeface="Galano Grotesque" pitchFamily="2" charset="77"/>
                <a:cs typeface="Poppins" pitchFamily="2" charset="77"/>
              </a:defRPr>
            </a:lvl2pPr>
            <a:lvl3pPr>
              <a:defRPr sz="1400" b="0" i="0">
                <a:solidFill>
                  <a:srgbClr val="650360"/>
                </a:solidFill>
                <a:latin typeface="Galano Grotesque" pitchFamily="2" charset="77"/>
                <a:cs typeface="Poppins" pitchFamily="2" charset="77"/>
              </a:defRPr>
            </a:lvl3pPr>
            <a:lvl4pPr>
              <a:defRPr sz="1400" b="0" i="0">
                <a:solidFill>
                  <a:srgbClr val="650360"/>
                </a:solidFill>
                <a:latin typeface="Galano Grotesque" pitchFamily="2" charset="77"/>
                <a:cs typeface="Poppins" pitchFamily="2" charset="77"/>
              </a:defRPr>
            </a:lvl4pPr>
            <a:lvl5pPr>
              <a:defRPr sz="1400" b="0" i="0">
                <a:solidFill>
                  <a:srgbClr val="650360"/>
                </a:solidFill>
                <a:latin typeface="Galano Grotesque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DA0A3839-DCA9-8478-16E2-BA6686274ED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484622" y="995973"/>
            <a:ext cx="5212080" cy="5068763"/>
          </a:xfrm>
          <a:prstGeom prst="rect">
            <a:avLst/>
          </a:prstGeom>
        </p:spPr>
        <p:txBody>
          <a:bodyPr lIns="0"/>
          <a:lstStyle>
            <a:lvl1pPr>
              <a:defRPr sz="1400" b="0" i="0">
                <a:solidFill>
                  <a:srgbClr val="650360"/>
                </a:solidFill>
                <a:latin typeface="Galano Grotesque" pitchFamily="2" charset="77"/>
                <a:cs typeface="Poppins" pitchFamily="2" charset="77"/>
              </a:defRPr>
            </a:lvl1pPr>
            <a:lvl2pPr>
              <a:defRPr sz="1400" b="0" i="0">
                <a:solidFill>
                  <a:srgbClr val="650360"/>
                </a:solidFill>
                <a:latin typeface="Galano Grotesque" pitchFamily="2" charset="77"/>
                <a:cs typeface="Poppins" pitchFamily="2" charset="77"/>
              </a:defRPr>
            </a:lvl2pPr>
            <a:lvl3pPr>
              <a:defRPr sz="1400" b="0" i="0">
                <a:solidFill>
                  <a:srgbClr val="650360"/>
                </a:solidFill>
                <a:latin typeface="Galano Grotesque" pitchFamily="2" charset="77"/>
                <a:cs typeface="Poppins" pitchFamily="2" charset="77"/>
              </a:defRPr>
            </a:lvl3pPr>
            <a:lvl4pPr>
              <a:defRPr sz="1400" b="0" i="0">
                <a:solidFill>
                  <a:srgbClr val="650360"/>
                </a:solidFill>
                <a:latin typeface="Galano Grotesque" pitchFamily="2" charset="77"/>
                <a:cs typeface="Poppins" pitchFamily="2" charset="77"/>
              </a:defRPr>
            </a:lvl4pPr>
            <a:lvl5pPr>
              <a:defRPr sz="1400" b="0" i="0">
                <a:solidFill>
                  <a:srgbClr val="650360"/>
                </a:solidFill>
                <a:latin typeface="Galano Grotesque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42566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, 2 Col - Left Align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49D582-9E1A-C14D-A6AC-3B669600E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10C2F-5A3B-334F-B32E-597B62ACB14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AE999CD9-6185-7A97-9B08-BA9880AC63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7" y="301752"/>
            <a:ext cx="6513511" cy="5644658"/>
          </a:xfrm>
          <a:prstGeom prst="rect">
            <a:avLst/>
          </a:prstGeom>
        </p:spPr>
        <p:txBody>
          <a:bodyPr lIns="0">
            <a:normAutofit/>
          </a:bodyPr>
          <a:lstStyle>
            <a:lvl1pPr>
              <a:defRPr sz="1400" b="0" i="0">
                <a:solidFill>
                  <a:srgbClr val="650360"/>
                </a:solidFill>
                <a:latin typeface="Galano Grotesque" pitchFamily="2" charset="77"/>
                <a:cs typeface="Poppins" pitchFamily="2" charset="77"/>
              </a:defRPr>
            </a:lvl1pPr>
            <a:lvl2pPr>
              <a:defRPr sz="1400" b="0" i="0">
                <a:solidFill>
                  <a:srgbClr val="650360"/>
                </a:solidFill>
                <a:latin typeface="Galano Grotesque" pitchFamily="2" charset="77"/>
                <a:cs typeface="Poppins" pitchFamily="2" charset="77"/>
              </a:defRPr>
            </a:lvl2pPr>
            <a:lvl3pPr>
              <a:defRPr sz="1400" b="0" i="0">
                <a:solidFill>
                  <a:srgbClr val="650360"/>
                </a:solidFill>
                <a:latin typeface="Galano Grotesque" pitchFamily="2" charset="77"/>
                <a:cs typeface="Poppins" pitchFamily="2" charset="77"/>
              </a:defRPr>
            </a:lvl3pPr>
            <a:lvl4pPr>
              <a:defRPr sz="1400" b="0" i="0">
                <a:solidFill>
                  <a:srgbClr val="650360"/>
                </a:solidFill>
                <a:latin typeface="Galano Grotesque" pitchFamily="2" charset="77"/>
                <a:cs typeface="Poppins" pitchFamily="2" charset="77"/>
              </a:defRPr>
            </a:lvl4pPr>
            <a:lvl5pPr>
              <a:defRPr sz="1400" b="0" i="0">
                <a:solidFill>
                  <a:srgbClr val="650360"/>
                </a:solidFill>
                <a:latin typeface="Galano Grotesque" pitchFamily="2" charset="77"/>
                <a:cs typeface="Poppins" pitchFamily="2" charset="7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30A3476-E026-0394-DB2F-26733ACD26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301" y="304800"/>
            <a:ext cx="3932237" cy="457200"/>
          </a:xfrm>
        </p:spPr>
        <p:txBody>
          <a:bodyPr lIns="0"/>
          <a:lstStyle>
            <a:lvl1pPr>
              <a:defRPr b="1" i="0">
                <a:solidFill>
                  <a:srgbClr val="650360"/>
                </a:solidFill>
                <a:latin typeface="Galano Grotesque ExtraBold" panose="00000900000000000000" pitchFamily="50" charset="0"/>
              </a:defRPr>
            </a:lvl1pPr>
          </a:lstStyle>
          <a:p>
            <a:r>
              <a:rPr lang="en-US"/>
              <a:t>Header goes here.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D0BDA104-20F2-20FB-1954-989829C62E8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95300" y="922603"/>
            <a:ext cx="3932239" cy="4991100"/>
          </a:xfrm>
          <a:prstGeom prst="rect">
            <a:avLst/>
          </a:prstGeom>
        </p:spPr>
        <p:txBody>
          <a:bodyPr lIns="0"/>
          <a:lstStyle>
            <a:lvl1pPr>
              <a:defRPr sz="1400" b="0" i="0">
                <a:solidFill>
                  <a:srgbClr val="650360"/>
                </a:solidFill>
                <a:latin typeface="Galano Grotesque" pitchFamily="2" charset="77"/>
                <a:cs typeface="Poppins" pitchFamily="2" charset="77"/>
              </a:defRPr>
            </a:lvl1pPr>
            <a:lvl2pPr>
              <a:defRPr sz="1400" b="0" i="0">
                <a:solidFill>
                  <a:srgbClr val="650360"/>
                </a:solidFill>
                <a:latin typeface="Galano Grotesque" pitchFamily="2" charset="77"/>
                <a:cs typeface="Poppins" pitchFamily="2" charset="77"/>
              </a:defRPr>
            </a:lvl2pPr>
            <a:lvl3pPr>
              <a:defRPr sz="1400" b="0" i="0">
                <a:solidFill>
                  <a:srgbClr val="650360"/>
                </a:solidFill>
                <a:latin typeface="Galano Grotesque" pitchFamily="2" charset="77"/>
                <a:cs typeface="Poppins" pitchFamily="2" charset="77"/>
              </a:defRPr>
            </a:lvl3pPr>
            <a:lvl4pPr>
              <a:defRPr sz="1400" b="0" i="0">
                <a:solidFill>
                  <a:srgbClr val="650360"/>
                </a:solidFill>
                <a:latin typeface="Galano Grotesque" pitchFamily="2" charset="77"/>
                <a:cs typeface="Poppins" pitchFamily="2" charset="77"/>
              </a:defRPr>
            </a:lvl4pPr>
            <a:lvl5pPr>
              <a:defRPr sz="1400" b="0" i="0">
                <a:solidFill>
                  <a:srgbClr val="650360"/>
                </a:solidFill>
                <a:latin typeface="Galano Grotesque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198097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, 2 Col - Right Align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F629E-AF46-7A4C-BBD1-D700DD3863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27062" y="301752"/>
            <a:ext cx="4367241" cy="446768"/>
          </a:xfrm>
        </p:spPr>
        <p:txBody>
          <a:bodyPr lIns="0" anchor="b"/>
          <a:lstStyle>
            <a:lvl1pPr>
              <a:defRPr sz="2400" b="1" i="0">
                <a:latin typeface="Galano Grotesque ExtraBold" panose="00000900000000000000" pitchFamily="50" charset="0"/>
              </a:defRPr>
            </a:lvl1pPr>
          </a:lstStyle>
          <a:p>
            <a:r>
              <a:rPr lang="en-US"/>
              <a:t>Header goes here.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82227A-0847-9241-BFC4-07394A1923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301754"/>
            <a:ext cx="6481572" cy="5545817"/>
          </a:xfrm>
          <a:prstGeom prst="rect">
            <a:avLst/>
          </a:prstGeom>
        </p:spPr>
        <p:txBody>
          <a:bodyPr lIns="0">
            <a:normAutofit/>
          </a:bodyPr>
          <a:lstStyle>
            <a:lvl1pPr>
              <a:defRPr sz="1400" b="0" i="0">
                <a:solidFill>
                  <a:schemeClr val="tx2"/>
                </a:solidFill>
                <a:latin typeface="Galano Grotesque" pitchFamily="2" charset="77"/>
                <a:cs typeface="Poppins" pitchFamily="2" charset="77"/>
              </a:defRPr>
            </a:lvl1pPr>
            <a:lvl2pPr>
              <a:defRPr sz="1400" b="0" i="0">
                <a:solidFill>
                  <a:schemeClr val="tx2"/>
                </a:solidFill>
                <a:latin typeface="Galano Grotesque" pitchFamily="2" charset="77"/>
                <a:cs typeface="Poppins" pitchFamily="2" charset="77"/>
              </a:defRPr>
            </a:lvl2pPr>
            <a:lvl3pPr>
              <a:defRPr sz="1400" b="0" i="0">
                <a:solidFill>
                  <a:schemeClr val="tx2"/>
                </a:solidFill>
                <a:latin typeface="Galano Grotesque" pitchFamily="2" charset="77"/>
                <a:cs typeface="Poppins" pitchFamily="2" charset="77"/>
              </a:defRPr>
            </a:lvl3pPr>
            <a:lvl4pPr>
              <a:defRPr sz="1400" b="0" i="0">
                <a:solidFill>
                  <a:schemeClr val="tx2"/>
                </a:solidFill>
                <a:latin typeface="Galano Grotesque" pitchFamily="2" charset="77"/>
                <a:cs typeface="Poppins" pitchFamily="2" charset="77"/>
              </a:defRPr>
            </a:lvl4pPr>
            <a:lvl5pPr>
              <a:defRPr sz="1400" b="0" i="0">
                <a:solidFill>
                  <a:schemeClr val="tx2"/>
                </a:solidFill>
                <a:latin typeface="Galano Grotesque" pitchFamily="2" charset="77"/>
                <a:cs typeface="Poppins" pitchFamily="2" charset="7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49D582-9E1A-C14D-A6AC-3B669600E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200" b="0" i="0" kern="1200" smtClean="0">
                <a:solidFill>
                  <a:schemeClr val="bg1"/>
                </a:solidFill>
                <a:latin typeface="Galano Grotesque" pitchFamily="2" charset="77"/>
                <a:ea typeface="+mn-ea"/>
                <a:cs typeface="+mn-cs"/>
              </a:defRPr>
            </a:lvl1pPr>
          </a:lstStyle>
          <a:p>
            <a:fld id="{43810C2F-5A3B-334F-B32E-597B62ACB14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F61B7951-B53D-4F47-95C8-5EB6A50501B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9457" y="856469"/>
            <a:ext cx="4367243" cy="4991100"/>
          </a:xfrm>
          <a:prstGeom prst="rect">
            <a:avLst/>
          </a:prstGeom>
        </p:spPr>
        <p:txBody>
          <a:bodyPr lIns="0"/>
          <a:lstStyle>
            <a:lvl1pPr>
              <a:defRPr sz="1400" b="0" i="0">
                <a:solidFill>
                  <a:schemeClr val="tx2"/>
                </a:solidFill>
                <a:latin typeface="Galano Grotesque" pitchFamily="2" charset="77"/>
                <a:cs typeface="Poppins" pitchFamily="2" charset="77"/>
              </a:defRPr>
            </a:lvl1pPr>
            <a:lvl2pPr>
              <a:defRPr sz="1400" b="0" i="0">
                <a:solidFill>
                  <a:schemeClr val="tx2"/>
                </a:solidFill>
                <a:latin typeface="Galano Grotesque" pitchFamily="2" charset="77"/>
                <a:cs typeface="Poppins" pitchFamily="2" charset="77"/>
              </a:defRPr>
            </a:lvl2pPr>
            <a:lvl3pPr>
              <a:defRPr sz="1400" b="0" i="0">
                <a:solidFill>
                  <a:schemeClr val="tx2"/>
                </a:solidFill>
                <a:latin typeface="Galano Grotesque" pitchFamily="2" charset="77"/>
                <a:cs typeface="Poppins" pitchFamily="2" charset="77"/>
              </a:defRPr>
            </a:lvl3pPr>
            <a:lvl4pPr>
              <a:defRPr sz="1400" b="0" i="0">
                <a:solidFill>
                  <a:schemeClr val="tx2"/>
                </a:solidFill>
                <a:latin typeface="Galano Grotesque" pitchFamily="2" charset="77"/>
                <a:cs typeface="Poppins" pitchFamily="2" charset="77"/>
              </a:defRPr>
            </a:lvl4pPr>
            <a:lvl5pPr>
              <a:defRPr sz="1400" b="0" i="0">
                <a:solidFill>
                  <a:schemeClr val="tx2"/>
                </a:solidFill>
                <a:latin typeface="Galano Grotesque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C4CDCF-CD13-91ED-9A91-BD5AC686A9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95300" y="6318794"/>
            <a:ext cx="1739900" cy="364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43475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, Body, Picture - 2 col - char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1C508C-5B02-2840-A25A-1EADB8716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10C2F-5A3B-334F-B32E-597B62ACB1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8860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CB62A78D-2EF7-E148-BDD5-6BD30BD07B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80029" y="2638588"/>
            <a:ext cx="2672723" cy="1597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857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C467A-AB5A-445E-8555-5B8954409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34506C-5E87-4857-8AF8-4D154B09C2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6893F4-C08E-4120-A5D4-E301368758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02E061-82CA-46FC-9643-3413E801F0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C71E1F-63B7-4D22-90AB-6A374D6D1A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F8788D-71B7-4115-91C4-B4A39FD58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8050-2354-458A-A3E3-7C5D4D1BEDB8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4ACFAEF-A18F-494D-9EA7-0412356F5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DDBF14-AA75-4A04-BA2F-BF9B76C95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56494-6AC9-4E69-A79E-37D38CA5A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157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1E861-96B8-4405-8A96-68010018E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8B92E4-A9E5-4F7F-8FF3-412B4BDDA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8050-2354-458A-A3E3-7C5D4D1BEDB8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17D202-E165-48FB-9209-6DFB78278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03A00B-3731-44E6-A4AA-B0416FC84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56494-6AC9-4E69-A79E-37D38CA5A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562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33D995-B8BE-4D51-85EF-0B71A2B9F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8050-2354-458A-A3E3-7C5D4D1BEDB8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F304F4-6309-4AB6-94E5-1A47411B7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9F6372-EE23-41D8-8EFE-97BD7C489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56494-6AC9-4E69-A79E-37D38CA5A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999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12736-EA17-415D-9FBE-F191FED95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EB2A15-074E-49B8-9F32-152EB0550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FBBA7A-140C-412C-82D7-A269F9732C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D993DD-A841-4F37-BDA2-28B07E9DD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8050-2354-458A-A3E3-7C5D4D1BEDB8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F7A845-967E-4728-9F13-59EE9ED21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699068-F1CF-4964-A4E5-D52F7B1F5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56494-6AC9-4E69-A79E-37D38CA5A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777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98832-ED84-4EAE-9A26-433C203A4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E04B0C-7C26-47F6-8E48-556F2201A4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55023F-9D3C-44EE-B3D0-78652A323B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25DD7A-DCAC-4B66-8C3D-983DD9728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8050-2354-458A-A3E3-7C5D4D1BEDB8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255858-DD48-42DC-90FA-C70BC5FA3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29A8B8-3FB0-4167-BB77-ADADD7882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56494-6AC9-4E69-A79E-37D38CA5A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819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26" Type="http://schemas.openxmlformats.org/officeDocument/2006/relationships/slideLayout" Target="../slideLayouts/slideLayout39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34" Type="http://schemas.openxmlformats.org/officeDocument/2006/relationships/theme" Target="../theme/theme2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slideLayout" Target="../slideLayouts/slideLayout38.xml"/><Relationship Id="rId3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29" Type="http://schemas.openxmlformats.org/officeDocument/2006/relationships/slideLayout" Target="../slideLayouts/slideLayout4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slideLayout" Target="../slideLayouts/slideLayout37.xml"/><Relationship Id="rId32" Type="http://schemas.openxmlformats.org/officeDocument/2006/relationships/slideLayout" Target="../slideLayouts/slideLayout45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44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Relationship Id="rId27" Type="http://schemas.openxmlformats.org/officeDocument/2006/relationships/slideLayout" Target="../slideLayouts/slideLayout40.xml"/><Relationship Id="rId30" Type="http://schemas.openxmlformats.org/officeDocument/2006/relationships/slideLayout" Target="../slideLayouts/slideLayout43.xml"/><Relationship Id="rId35" Type="http://schemas.openxmlformats.org/officeDocument/2006/relationships/image" Target="../media/image1.emf"/><Relationship Id="rId8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7B5989-3201-4E27-A7B6-F87A4EBDE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50B3D1-DBF9-4328-80E9-58BD60E8B5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AC1E34-FC46-4234-BAB4-21F1F32B42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28050-2354-458A-A3E3-7C5D4D1BEDB8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0A2C86-0DB6-4A49-8CEA-2305D5814A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C7E7CA-E3AD-4762-9011-FDD55B64EB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156494-6AC9-4E69-A79E-37D38CA5A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642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53" r:id="rId12"/>
    <p:sldLayoutId id="214748375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>
            <a:extLst>
              <a:ext uri="{FF2B5EF4-FFF2-40B4-BE49-F238E27FC236}">
                <a16:creationId xmlns:a16="http://schemas.microsoft.com/office/drawing/2014/main" id="{CADF5CB6-5E13-3F6E-DFF4-F13F4051F074}"/>
              </a:ext>
            </a:extLst>
          </p:cNvPr>
          <p:cNvPicPr>
            <a:picLocks noChangeAspect="1"/>
          </p:cNvPicPr>
          <p:nvPr userDrawn="1"/>
        </p:nvPicPr>
        <p:blipFill>
          <a:blip r:embed="rId35"/>
          <a:srcRect/>
          <a:stretch/>
        </p:blipFill>
        <p:spPr>
          <a:xfrm>
            <a:off x="498489" y="6316958"/>
            <a:ext cx="1733517" cy="380659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C4BBBC-6794-0944-ABD9-21E6D7F7A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3064186"/>
            <a:ext cx="10820400" cy="4784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title slide.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580D65-C08F-304B-A914-16B862A493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535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2"/>
                </a:solidFill>
                <a:latin typeface="Galano Grotesque" pitchFamily="2" charset="77"/>
              </a:defRPr>
            </a:lvl1pPr>
          </a:lstStyle>
          <a:p>
            <a:fld id="{D4D03052-4607-E242-8BD1-5604B8DBB1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593E4CD4-300B-3B4F-8C70-3CCC466910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005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accent2"/>
                </a:solidFill>
                <a:latin typeface="Galano Grotesque" pitchFamily="2" charset="77"/>
              </a:defRPr>
            </a:lvl1pPr>
          </a:lstStyle>
          <a:p>
            <a:r>
              <a:rPr lang="en-US" dirty="0"/>
              <a:t>ally.com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F82F3F-316E-EB18-FDE7-6D456EE96856}"/>
              </a:ext>
            </a:extLst>
          </p:cNvPr>
          <p:cNvSpPr/>
          <p:nvPr userDrawn="1"/>
        </p:nvSpPr>
        <p:spPr>
          <a:xfrm>
            <a:off x="17427803" y="1226515"/>
            <a:ext cx="1433367" cy="1483550"/>
          </a:xfrm>
          <a:prstGeom prst="rect">
            <a:avLst/>
          </a:prstGeom>
          <a:solidFill>
            <a:srgbClr val="FFF7F0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lano Grotesque" pitchFamily="2" charset="77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2238B79-F57A-7FCF-E38B-123556EA108B}"/>
              </a:ext>
            </a:extLst>
          </p:cNvPr>
          <p:cNvSpPr/>
          <p:nvPr userDrawn="1"/>
        </p:nvSpPr>
        <p:spPr>
          <a:xfrm>
            <a:off x="12629705" y="1226515"/>
            <a:ext cx="1433367" cy="1483550"/>
          </a:xfrm>
          <a:prstGeom prst="rect">
            <a:avLst/>
          </a:prstGeom>
          <a:solidFill>
            <a:srgbClr val="30094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lano Grotesque" pitchFamily="2" charset="77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834525C-EB38-C041-37C7-8FD63278D747}"/>
              </a:ext>
            </a:extLst>
          </p:cNvPr>
          <p:cNvSpPr/>
          <p:nvPr userDrawn="1"/>
        </p:nvSpPr>
        <p:spPr>
          <a:xfrm>
            <a:off x="14232876" y="1226515"/>
            <a:ext cx="1433367" cy="1483550"/>
          </a:xfrm>
          <a:prstGeom prst="rect">
            <a:avLst/>
          </a:prstGeom>
          <a:solidFill>
            <a:srgbClr val="6503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5F285E"/>
              </a:solidFill>
              <a:latin typeface="Galano Grotesque" pitchFamily="2" charset="77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34BBAF-DC31-D35A-0675-74F941A83840}"/>
              </a:ext>
            </a:extLst>
          </p:cNvPr>
          <p:cNvSpPr/>
          <p:nvPr userDrawn="1"/>
        </p:nvSpPr>
        <p:spPr>
          <a:xfrm>
            <a:off x="15825666" y="1226515"/>
            <a:ext cx="1433367" cy="1483550"/>
          </a:xfrm>
          <a:prstGeom prst="rect">
            <a:avLst/>
          </a:prstGeom>
          <a:solidFill>
            <a:srgbClr val="FE4A8B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lano Grotesque" pitchFamily="2" charset="77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2266002-694C-3B46-B4CA-E883ADCD01F0}"/>
              </a:ext>
            </a:extLst>
          </p:cNvPr>
          <p:cNvSpPr/>
          <p:nvPr userDrawn="1"/>
        </p:nvSpPr>
        <p:spPr>
          <a:xfrm>
            <a:off x="12629705" y="2915723"/>
            <a:ext cx="1433367" cy="539704"/>
          </a:xfrm>
          <a:prstGeom prst="rect">
            <a:avLst/>
          </a:prstGeom>
          <a:solidFill>
            <a:srgbClr val="5F27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lano Grotesque" pitchFamily="2" charset="77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974556A-2D14-82AC-9E87-739634FA2AAD}"/>
              </a:ext>
            </a:extLst>
          </p:cNvPr>
          <p:cNvSpPr/>
          <p:nvPr userDrawn="1"/>
        </p:nvSpPr>
        <p:spPr>
          <a:xfrm>
            <a:off x="14232877" y="2915722"/>
            <a:ext cx="1449016" cy="539704"/>
          </a:xfrm>
          <a:prstGeom prst="rect">
            <a:avLst/>
          </a:prstGeom>
          <a:solidFill>
            <a:srgbClr val="9542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lano Grotesque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90575A-131E-B8F2-6E6A-E4935138DAAE}"/>
              </a:ext>
            </a:extLst>
          </p:cNvPr>
          <p:cNvSpPr txBox="1"/>
          <p:nvPr userDrawn="1"/>
        </p:nvSpPr>
        <p:spPr>
          <a:xfrm>
            <a:off x="12602216" y="2255619"/>
            <a:ext cx="1334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Galano Grotesque SemiBold" pitchFamily="2" charset="77"/>
              </a:rPr>
              <a:t>#300942</a:t>
            </a:r>
          </a:p>
          <a:p>
            <a:r>
              <a:rPr lang="en-US" sz="1200" b="1" dirty="0">
                <a:solidFill>
                  <a:schemeClr val="bg1"/>
                </a:solidFill>
                <a:latin typeface="Galano Grotesque SemiBold" pitchFamily="2" charset="77"/>
              </a:rPr>
              <a:t>Blueberry 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97B980-0181-CC6D-6629-AED08BE55155}"/>
              </a:ext>
            </a:extLst>
          </p:cNvPr>
          <p:cNvSpPr txBox="1"/>
          <p:nvPr userDrawn="1"/>
        </p:nvSpPr>
        <p:spPr>
          <a:xfrm>
            <a:off x="14232876" y="2255619"/>
            <a:ext cx="1334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Galano Grotesque SemiBold" pitchFamily="2" charset="77"/>
              </a:rPr>
              <a:t>#650360</a:t>
            </a:r>
            <a:br>
              <a:rPr lang="en-US" sz="1200" b="1" dirty="0">
                <a:solidFill>
                  <a:schemeClr val="bg1"/>
                </a:solidFill>
                <a:latin typeface="Galano Grotesque SemiBold" pitchFamily="2" charset="77"/>
              </a:rPr>
            </a:br>
            <a:r>
              <a:rPr lang="en-US" sz="1200" b="1" dirty="0">
                <a:solidFill>
                  <a:schemeClr val="bg1"/>
                </a:solidFill>
                <a:latin typeface="Galano Grotesque SemiBold" pitchFamily="2" charset="77"/>
              </a:rPr>
              <a:t>Plum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FC81C6-68D8-2214-ECFB-72F038E7A3BD}"/>
              </a:ext>
            </a:extLst>
          </p:cNvPr>
          <p:cNvSpPr txBox="1"/>
          <p:nvPr userDrawn="1"/>
        </p:nvSpPr>
        <p:spPr>
          <a:xfrm>
            <a:off x="15825666" y="2255619"/>
            <a:ext cx="1334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300942"/>
                </a:solidFill>
                <a:latin typeface="Galano Grotesque SemiBold" pitchFamily="2" charset="77"/>
              </a:rPr>
              <a:t>#FE4A8B</a:t>
            </a:r>
          </a:p>
          <a:p>
            <a:r>
              <a:rPr lang="en-US" sz="1200" b="1" dirty="0">
                <a:solidFill>
                  <a:srgbClr val="300942"/>
                </a:solidFill>
                <a:latin typeface="Galano Grotesque SemiBold" pitchFamily="2" charset="77"/>
              </a:rPr>
              <a:t>Grapefruit 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1354B94-F74E-D54B-758A-EF44AC68E5F3}"/>
              </a:ext>
            </a:extLst>
          </p:cNvPr>
          <p:cNvSpPr txBox="1"/>
          <p:nvPr userDrawn="1"/>
        </p:nvSpPr>
        <p:spPr>
          <a:xfrm>
            <a:off x="12602216" y="2962485"/>
            <a:ext cx="1334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Galano Grotesque SemiBold" pitchFamily="2" charset="77"/>
              </a:rPr>
              <a:t>#5F2779</a:t>
            </a:r>
          </a:p>
          <a:p>
            <a:r>
              <a:rPr lang="en-US" sz="1200" b="1" dirty="0">
                <a:solidFill>
                  <a:schemeClr val="bg1"/>
                </a:solidFill>
                <a:latin typeface="Galano Grotesque SemiBold" pitchFamily="2" charset="77"/>
              </a:rPr>
              <a:t>Blueberry S1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43E200-A4D6-6A42-017E-680678491958}"/>
              </a:ext>
            </a:extLst>
          </p:cNvPr>
          <p:cNvSpPr txBox="1"/>
          <p:nvPr userDrawn="1"/>
        </p:nvSpPr>
        <p:spPr>
          <a:xfrm>
            <a:off x="14231654" y="2962485"/>
            <a:ext cx="9497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Galano Grotesque SemiBold" pitchFamily="2" charset="77"/>
              </a:rPr>
              <a:t>#954293</a:t>
            </a:r>
          </a:p>
          <a:p>
            <a:r>
              <a:rPr lang="en-US" sz="1200" b="1" dirty="0">
                <a:solidFill>
                  <a:schemeClr val="bg1"/>
                </a:solidFill>
                <a:latin typeface="Galano Grotesque SemiBold" pitchFamily="2" charset="77"/>
              </a:rPr>
              <a:t>Plum S1 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A12007A-5704-8CDA-7743-84FB6699E7CD}"/>
              </a:ext>
            </a:extLst>
          </p:cNvPr>
          <p:cNvSpPr/>
          <p:nvPr userDrawn="1"/>
        </p:nvSpPr>
        <p:spPr>
          <a:xfrm>
            <a:off x="12629705" y="3635914"/>
            <a:ext cx="1433367" cy="539704"/>
          </a:xfrm>
          <a:prstGeom prst="rect">
            <a:avLst/>
          </a:prstGeom>
          <a:solidFill>
            <a:srgbClr val="BB72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lano Grotesque" pitchFamily="2" charset="77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42E0402-ECCD-7E20-6F0E-7519FDDE94A9}"/>
              </a:ext>
            </a:extLst>
          </p:cNvPr>
          <p:cNvSpPr/>
          <p:nvPr userDrawn="1"/>
        </p:nvSpPr>
        <p:spPr>
          <a:xfrm>
            <a:off x="14232877" y="3635913"/>
            <a:ext cx="1449016" cy="539704"/>
          </a:xfrm>
          <a:prstGeom prst="rect">
            <a:avLst/>
          </a:prstGeom>
          <a:solidFill>
            <a:srgbClr val="DF9D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lano Grotesque" pitchFamily="2" charset="7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059A1D-19F8-8DE5-BD5F-2A8EEBA09DA5}"/>
              </a:ext>
            </a:extLst>
          </p:cNvPr>
          <p:cNvSpPr txBox="1"/>
          <p:nvPr userDrawn="1"/>
        </p:nvSpPr>
        <p:spPr>
          <a:xfrm>
            <a:off x="12602216" y="3682676"/>
            <a:ext cx="1334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300942"/>
                </a:solidFill>
                <a:latin typeface="Galano Grotesque SemiBold" pitchFamily="2" charset="77"/>
              </a:rPr>
              <a:t>#BB72DD</a:t>
            </a:r>
          </a:p>
          <a:p>
            <a:r>
              <a:rPr lang="en-US" sz="1200" b="1" dirty="0">
                <a:solidFill>
                  <a:srgbClr val="300942"/>
                </a:solidFill>
                <a:latin typeface="Galano Grotesque SemiBold" pitchFamily="2" charset="77"/>
              </a:rPr>
              <a:t>Blueberry S2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98C473D-31DD-AF1D-7D74-AC2E488099CF}"/>
              </a:ext>
            </a:extLst>
          </p:cNvPr>
          <p:cNvSpPr txBox="1"/>
          <p:nvPr userDrawn="1"/>
        </p:nvSpPr>
        <p:spPr>
          <a:xfrm>
            <a:off x="14231654" y="3682676"/>
            <a:ext cx="9497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300942"/>
                </a:solidFill>
                <a:latin typeface="Galano Grotesque SemiBold" pitchFamily="2" charset="77"/>
              </a:rPr>
              <a:t>#DF9DDE</a:t>
            </a:r>
          </a:p>
          <a:p>
            <a:r>
              <a:rPr lang="en-US" sz="1200" b="1" dirty="0">
                <a:solidFill>
                  <a:srgbClr val="300942"/>
                </a:solidFill>
                <a:latin typeface="Galano Grotesque SemiBold" pitchFamily="2" charset="77"/>
              </a:rPr>
              <a:t>Plum S2 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730DDD-F5C7-3668-3196-98051A79CE3C}"/>
              </a:ext>
            </a:extLst>
          </p:cNvPr>
          <p:cNvSpPr/>
          <p:nvPr userDrawn="1"/>
        </p:nvSpPr>
        <p:spPr>
          <a:xfrm>
            <a:off x="12629705" y="4356105"/>
            <a:ext cx="1433367" cy="539704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  <a:latin typeface="Galano Grotesque" pitchFamily="2" charset="77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18E23F3-A825-E089-40E5-3B8193C519BC}"/>
              </a:ext>
            </a:extLst>
          </p:cNvPr>
          <p:cNvSpPr/>
          <p:nvPr userDrawn="1"/>
        </p:nvSpPr>
        <p:spPr>
          <a:xfrm>
            <a:off x="14232877" y="4356104"/>
            <a:ext cx="1449016" cy="539704"/>
          </a:xfrm>
          <a:prstGeom prst="rect">
            <a:avLst/>
          </a:prstGeom>
          <a:solidFill>
            <a:srgbClr val="FFAD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lano Grotesque" pitchFamily="2" charset="7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A374124-823B-C817-97C1-AC6B0E55F695}"/>
              </a:ext>
            </a:extLst>
          </p:cNvPr>
          <p:cNvSpPr txBox="1"/>
          <p:nvPr userDrawn="1"/>
        </p:nvSpPr>
        <p:spPr>
          <a:xfrm>
            <a:off x="12602216" y="4402867"/>
            <a:ext cx="1334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Galano Grotesque SemiBold" pitchFamily="2" charset="77"/>
              </a:rPr>
              <a:t>#000000</a:t>
            </a:r>
          </a:p>
          <a:p>
            <a:r>
              <a:rPr lang="en-US" sz="1200" b="1" dirty="0">
                <a:solidFill>
                  <a:schemeClr val="bg1"/>
                </a:solidFill>
                <a:latin typeface="Galano Grotesque SemiBold" pitchFamily="2" charset="77"/>
              </a:rPr>
              <a:t>Blackberry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026210F-7165-56B9-F24F-B27B963A9F89}"/>
              </a:ext>
            </a:extLst>
          </p:cNvPr>
          <p:cNvSpPr txBox="1"/>
          <p:nvPr userDrawn="1"/>
        </p:nvSpPr>
        <p:spPr>
          <a:xfrm>
            <a:off x="14231654" y="4402867"/>
            <a:ext cx="9497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300942"/>
                </a:solidFill>
                <a:latin typeface="Galano Grotesque SemiBold" pitchFamily="2" charset="77"/>
              </a:rPr>
              <a:t>#FFADFD</a:t>
            </a:r>
          </a:p>
          <a:p>
            <a:r>
              <a:rPr lang="en-US" sz="1200" b="1" dirty="0">
                <a:solidFill>
                  <a:srgbClr val="300942"/>
                </a:solidFill>
                <a:latin typeface="Galano Grotesque SemiBold" pitchFamily="2" charset="77"/>
              </a:rPr>
              <a:t>Plum S3 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258BA05-116D-88B0-22F2-D7344D622269}"/>
              </a:ext>
            </a:extLst>
          </p:cNvPr>
          <p:cNvSpPr txBox="1"/>
          <p:nvPr userDrawn="1"/>
        </p:nvSpPr>
        <p:spPr>
          <a:xfrm>
            <a:off x="17427803" y="2255619"/>
            <a:ext cx="1334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300942"/>
                </a:solidFill>
                <a:latin typeface="Galano Grotesque SemiBold" pitchFamily="2" charset="77"/>
              </a:rPr>
              <a:t>#FFF7F0</a:t>
            </a:r>
          </a:p>
          <a:p>
            <a:r>
              <a:rPr lang="en-US" sz="1200" b="1" dirty="0">
                <a:solidFill>
                  <a:srgbClr val="300942"/>
                </a:solidFill>
                <a:latin typeface="Galano Grotesque SemiBold" pitchFamily="2" charset="77"/>
              </a:rPr>
              <a:t>Champagne 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9B3B401-BF6C-A5C0-1656-1E6C9FF14AD4}"/>
              </a:ext>
            </a:extLst>
          </p:cNvPr>
          <p:cNvSpPr/>
          <p:nvPr userDrawn="1"/>
        </p:nvSpPr>
        <p:spPr>
          <a:xfrm>
            <a:off x="15827008" y="2915722"/>
            <a:ext cx="1449016" cy="539704"/>
          </a:xfrm>
          <a:prstGeom prst="rect">
            <a:avLst/>
          </a:prstGeom>
          <a:solidFill>
            <a:srgbClr val="FF92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lano Grotesque" pitchFamily="2" charset="77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137F7F3-C105-9304-8ED3-F382BE68CB5F}"/>
              </a:ext>
            </a:extLst>
          </p:cNvPr>
          <p:cNvSpPr txBox="1"/>
          <p:nvPr userDrawn="1"/>
        </p:nvSpPr>
        <p:spPr>
          <a:xfrm>
            <a:off x="15825785" y="2962485"/>
            <a:ext cx="13345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300942"/>
                </a:solidFill>
                <a:latin typeface="Galano Grotesque SemiBold" pitchFamily="2" charset="77"/>
              </a:rPr>
              <a:t>#FF92BA</a:t>
            </a:r>
          </a:p>
          <a:p>
            <a:r>
              <a:rPr lang="en-US" sz="1200" b="1" dirty="0">
                <a:solidFill>
                  <a:srgbClr val="300942"/>
                </a:solidFill>
                <a:latin typeface="Galano Grotesque SemiBold" pitchFamily="2" charset="77"/>
              </a:rPr>
              <a:t>Grapefruit S1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FC1B097-F21C-90A2-0AB1-DBAE88A8451D}"/>
              </a:ext>
            </a:extLst>
          </p:cNvPr>
          <p:cNvSpPr/>
          <p:nvPr userDrawn="1"/>
        </p:nvSpPr>
        <p:spPr>
          <a:xfrm>
            <a:off x="15827008" y="3635913"/>
            <a:ext cx="1449016" cy="539704"/>
          </a:xfrm>
          <a:prstGeom prst="rect">
            <a:avLst/>
          </a:prstGeom>
          <a:solidFill>
            <a:srgbClr val="FFB7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lano Grotesque" pitchFamily="2" charset="7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AA87105-D953-68BE-4F92-CF6BA4BA7110}"/>
              </a:ext>
            </a:extLst>
          </p:cNvPr>
          <p:cNvSpPr txBox="1"/>
          <p:nvPr userDrawn="1"/>
        </p:nvSpPr>
        <p:spPr>
          <a:xfrm>
            <a:off x="15825785" y="3682676"/>
            <a:ext cx="1433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300942"/>
                </a:solidFill>
                <a:latin typeface="Galano Grotesque SemiBold" pitchFamily="2" charset="77"/>
              </a:rPr>
              <a:t>#FFB7D1</a:t>
            </a:r>
          </a:p>
          <a:p>
            <a:r>
              <a:rPr lang="en-US" sz="1200" b="1" dirty="0">
                <a:solidFill>
                  <a:srgbClr val="300942"/>
                </a:solidFill>
                <a:latin typeface="Galano Grotesque SemiBold" pitchFamily="2" charset="77"/>
              </a:rPr>
              <a:t>Grapefruit S2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92C07A2-E3B9-F695-DFB7-54856BC04312}"/>
              </a:ext>
            </a:extLst>
          </p:cNvPr>
          <p:cNvSpPr/>
          <p:nvPr userDrawn="1"/>
        </p:nvSpPr>
        <p:spPr>
          <a:xfrm>
            <a:off x="15827008" y="4356104"/>
            <a:ext cx="1449016" cy="539704"/>
          </a:xfrm>
          <a:prstGeom prst="rect">
            <a:avLst/>
          </a:prstGeom>
          <a:solidFill>
            <a:srgbClr val="FFDB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lano Grotesque" pitchFamily="2" charset="7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EE8A74A-14D7-53CC-2FC6-81BF1091076E}"/>
              </a:ext>
            </a:extLst>
          </p:cNvPr>
          <p:cNvSpPr txBox="1"/>
          <p:nvPr userDrawn="1"/>
        </p:nvSpPr>
        <p:spPr>
          <a:xfrm>
            <a:off x="15825784" y="4402867"/>
            <a:ext cx="13345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300942"/>
                </a:solidFill>
                <a:latin typeface="Galano Grotesque SemiBold" pitchFamily="2" charset="77"/>
              </a:rPr>
              <a:t>#FFDBE8</a:t>
            </a:r>
          </a:p>
          <a:p>
            <a:r>
              <a:rPr lang="en-US" sz="1200" b="1" dirty="0">
                <a:solidFill>
                  <a:srgbClr val="300942"/>
                </a:solidFill>
                <a:latin typeface="Galano Grotesque SemiBold" pitchFamily="2" charset="77"/>
              </a:rPr>
              <a:t>Grapefruit S3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D23E387-9D61-5E5C-4D70-D8DABC9A4E18}"/>
              </a:ext>
            </a:extLst>
          </p:cNvPr>
          <p:cNvSpPr/>
          <p:nvPr userDrawn="1"/>
        </p:nvSpPr>
        <p:spPr>
          <a:xfrm>
            <a:off x="17421054" y="2915722"/>
            <a:ext cx="1449016" cy="539704"/>
          </a:xfrm>
          <a:prstGeom prst="rect">
            <a:avLst/>
          </a:prstGeom>
          <a:solidFill>
            <a:srgbClr val="22D6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lano Grotesque" pitchFamily="2" charset="77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B9DC0CE-940E-CFA9-019D-06727BA46DB1}"/>
              </a:ext>
            </a:extLst>
          </p:cNvPr>
          <p:cNvSpPr txBox="1"/>
          <p:nvPr userDrawn="1"/>
        </p:nvSpPr>
        <p:spPr>
          <a:xfrm>
            <a:off x="17419831" y="2962485"/>
            <a:ext cx="9497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300942"/>
                </a:solidFill>
                <a:latin typeface="Galano Grotesque SemiBold" pitchFamily="2" charset="77"/>
              </a:rPr>
              <a:t>#22D6B7</a:t>
            </a:r>
          </a:p>
          <a:p>
            <a:r>
              <a:rPr lang="en-US" sz="1200" b="1" dirty="0">
                <a:solidFill>
                  <a:srgbClr val="300942"/>
                </a:solidFill>
                <a:latin typeface="Galano Grotesque SemiBold" pitchFamily="2" charset="77"/>
              </a:rPr>
              <a:t>Seafoam  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F4232F8-5EE1-88D5-84D6-FEA6B652548E}"/>
              </a:ext>
            </a:extLst>
          </p:cNvPr>
          <p:cNvSpPr/>
          <p:nvPr userDrawn="1"/>
        </p:nvSpPr>
        <p:spPr>
          <a:xfrm>
            <a:off x="17421054" y="3635913"/>
            <a:ext cx="1449016" cy="539704"/>
          </a:xfrm>
          <a:prstGeom prst="rect">
            <a:avLst/>
          </a:prstGeom>
          <a:solidFill>
            <a:srgbClr val="5DE2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lano Grotesque" pitchFamily="2" charset="77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510F579-BFCC-5EF5-F563-1A4E1DB02503}"/>
              </a:ext>
            </a:extLst>
          </p:cNvPr>
          <p:cNvSpPr txBox="1"/>
          <p:nvPr userDrawn="1"/>
        </p:nvSpPr>
        <p:spPr>
          <a:xfrm>
            <a:off x="17419830" y="3682676"/>
            <a:ext cx="1228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300942"/>
                </a:solidFill>
                <a:latin typeface="Galano Grotesque SemiBold" pitchFamily="2" charset="77"/>
              </a:rPr>
              <a:t>#5DE2CC</a:t>
            </a:r>
          </a:p>
          <a:p>
            <a:r>
              <a:rPr lang="en-US" sz="1200" b="1" dirty="0">
                <a:solidFill>
                  <a:srgbClr val="300942"/>
                </a:solidFill>
                <a:latin typeface="Galano Grotesque SemiBold" pitchFamily="2" charset="77"/>
              </a:rPr>
              <a:t>Seafoam S1 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EABC71B-FFEF-95FB-BF07-0BB859240A2F}"/>
              </a:ext>
            </a:extLst>
          </p:cNvPr>
          <p:cNvSpPr/>
          <p:nvPr userDrawn="1"/>
        </p:nvSpPr>
        <p:spPr>
          <a:xfrm>
            <a:off x="17421054" y="4356104"/>
            <a:ext cx="1449016" cy="539704"/>
          </a:xfrm>
          <a:prstGeom prst="rect">
            <a:avLst/>
          </a:prstGeom>
          <a:solidFill>
            <a:srgbClr val="9EEF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lano Grotesque" pitchFamily="2" charset="77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DF3B226-E7D0-27AC-0BCE-3BCBB7564765}"/>
              </a:ext>
            </a:extLst>
          </p:cNvPr>
          <p:cNvSpPr txBox="1"/>
          <p:nvPr userDrawn="1"/>
        </p:nvSpPr>
        <p:spPr>
          <a:xfrm>
            <a:off x="17419831" y="4402867"/>
            <a:ext cx="12281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300942"/>
                </a:solidFill>
                <a:latin typeface="Galano Grotesque SemiBold" pitchFamily="2" charset="77"/>
              </a:rPr>
              <a:t>#9EEFE1</a:t>
            </a:r>
          </a:p>
          <a:p>
            <a:r>
              <a:rPr lang="en-US" sz="1200" b="1" dirty="0">
                <a:solidFill>
                  <a:srgbClr val="300942"/>
                </a:solidFill>
                <a:latin typeface="Galano Grotesque SemiBold" pitchFamily="2" charset="77"/>
              </a:rPr>
              <a:t>Seafoam S2 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CC6798A-8366-641B-E901-006A2C0DD485}"/>
              </a:ext>
            </a:extLst>
          </p:cNvPr>
          <p:cNvSpPr/>
          <p:nvPr userDrawn="1"/>
        </p:nvSpPr>
        <p:spPr>
          <a:xfrm>
            <a:off x="17421054" y="5068203"/>
            <a:ext cx="1449016" cy="539704"/>
          </a:xfrm>
          <a:prstGeom prst="rect">
            <a:avLst/>
          </a:prstGeom>
          <a:solidFill>
            <a:srgbClr val="E3FF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lano Grotesque" pitchFamily="2" charset="77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8FAB672-A2CF-ABA2-4854-76DA36EF8B58}"/>
              </a:ext>
            </a:extLst>
          </p:cNvPr>
          <p:cNvSpPr txBox="1"/>
          <p:nvPr userDrawn="1"/>
        </p:nvSpPr>
        <p:spPr>
          <a:xfrm>
            <a:off x="17419830" y="5123058"/>
            <a:ext cx="1228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300942"/>
                </a:solidFill>
                <a:latin typeface="Galano Grotesque SemiBold" pitchFamily="2" charset="77"/>
              </a:rPr>
              <a:t>#E3FFFA</a:t>
            </a:r>
          </a:p>
          <a:p>
            <a:r>
              <a:rPr lang="en-US" sz="1200" b="1" dirty="0">
                <a:solidFill>
                  <a:srgbClr val="300942"/>
                </a:solidFill>
                <a:latin typeface="Galano Grotesque SemiBold" pitchFamily="2" charset="77"/>
              </a:rPr>
              <a:t>Seafoam S3 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1F0339BF-A262-83D6-B62C-BB53D5B2F811}"/>
              </a:ext>
            </a:extLst>
          </p:cNvPr>
          <p:cNvSpPr/>
          <p:nvPr userDrawn="1"/>
        </p:nvSpPr>
        <p:spPr>
          <a:xfrm>
            <a:off x="12629705" y="5035374"/>
            <a:ext cx="1433367" cy="539704"/>
          </a:xfrm>
          <a:prstGeom prst="rect">
            <a:avLst/>
          </a:prstGeom>
          <a:solidFill>
            <a:srgbClr val="FFFFFF"/>
          </a:solidFill>
          <a:ln>
            <a:solidFill>
              <a:srgbClr val="300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  <a:latin typeface="Galano Grotesque" pitchFamily="2" charset="77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86CA0AC-512B-D901-5C41-7EE059D692FD}"/>
              </a:ext>
            </a:extLst>
          </p:cNvPr>
          <p:cNvSpPr txBox="1"/>
          <p:nvPr userDrawn="1"/>
        </p:nvSpPr>
        <p:spPr>
          <a:xfrm>
            <a:off x="12602216" y="5082136"/>
            <a:ext cx="1334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Galano Grotesque SemiBold" pitchFamily="2" charset="77"/>
              </a:rPr>
              <a:t>#FFFFFF</a:t>
            </a:r>
          </a:p>
          <a:p>
            <a:r>
              <a:rPr lang="en-US" sz="1200" b="1" dirty="0">
                <a:effectLst/>
                <a:latin typeface="Galano Grotesque SemiBold" pitchFamily="2" charset="77"/>
              </a:rPr>
              <a:t>Coconut</a:t>
            </a:r>
          </a:p>
        </p:txBody>
      </p:sp>
    </p:spTree>
    <p:extLst>
      <p:ext uri="{BB962C8B-B14F-4D97-AF65-F5344CB8AC3E}">
        <p14:creationId xmlns:p14="http://schemas.microsoft.com/office/powerpoint/2010/main" val="1148547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  <p:sldLayoutId id="2147483733" r:id="rId14"/>
    <p:sldLayoutId id="2147483734" r:id="rId15"/>
    <p:sldLayoutId id="2147483735" r:id="rId16"/>
    <p:sldLayoutId id="2147483736" r:id="rId17"/>
    <p:sldLayoutId id="2147483737" r:id="rId18"/>
    <p:sldLayoutId id="2147483738" r:id="rId19"/>
    <p:sldLayoutId id="2147483739" r:id="rId20"/>
    <p:sldLayoutId id="2147483740" r:id="rId21"/>
    <p:sldLayoutId id="2147483741" r:id="rId22"/>
    <p:sldLayoutId id="2147483742" r:id="rId23"/>
    <p:sldLayoutId id="2147483743" r:id="rId24"/>
    <p:sldLayoutId id="2147483744" r:id="rId25"/>
    <p:sldLayoutId id="2147483745" r:id="rId26"/>
    <p:sldLayoutId id="2147483746" r:id="rId27"/>
    <p:sldLayoutId id="2147483747" r:id="rId28"/>
    <p:sldLayoutId id="2147483748" r:id="rId29"/>
    <p:sldLayoutId id="2147483749" r:id="rId30"/>
    <p:sldLayoutId id="2147483750" r:id="rId31"/>
    <p:sldLayoutId id="2147483751" r:id="rId32"/>
    <p:sldLayoutId id="2147483752" r:id="rId33"/>
  </p:sldLayoutIdLst>
  <p:hf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400" b="0" i="0" kern="1200">
          <a:solidFill>
            <a:schemeClr val="tx2"/>
          </a:solidFill>
          <a:latin typeface="Galano Grotesque" pitchFamily="2" charset="77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Montserrat" pitchFamily="2" charset="77"/>
          <a:ea typeface="+mn-ea"/>
          <a:cs typeface="+mn-cs"/>
        </a:defRPr>
      </a:lvl1pPr>
      <a:lvl2pPr marL="457189" indent="0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Montserrat" pitchFamily="2" charset="77"/>
          <a:ea typeface="+mn-ea"/>
          <a:cs typeface="+mn-cs"/>
        </a:defRPr>
      </a:lvl2pPr>
      <a:lvl3pPr marL="914377" indent="0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Montserrat" pitchFamily="2" charset="77"/>
          <a:ea typeface="+mn-ea"/>
          <a:cs typeface="+mn-cs"/>
        </a:defRPr>
      </a:lvl3pPr>
      <a:lvl4pPr marL="1371566" indent="0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Montserrat" pitchFamily="2" charset="77"/>
          <a:ea typeface="+mn-ea"/>
          <a:cs typeface="+mn-cs"/>
        </a:defRPr>
      </a:lvl4pPr>
      <a:lvl5pPr marL="1828754" indent="0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Montserrat" pitchFamily="2" charset="77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1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8.emf"/><Relationship Id="rId5" Type="http://schemas.openxmlformats.org/officeDocument/2006/relationships/image" Target="../media/image33.emf"/><Relationship Id="rId4" Type="http://schemas.openxmlformats.org/officeDocument/2006/relationships/image" Target="../media/image135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0.emf"/><Relationship Id="rId5" Type="http://schemas.openxmlformats.org/officeDocument/2006/relationships/image" Target="../media/image33.emf"/><Relationship Id="rId4" Type="http://schemas.openxmlformats.org/officeDocument/2006/relationships/image" Target="../media/image139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1.emf"/><Relationship Id="rId5" Type="http://schemas.openxmlformats.org/officeDocument/2006/relationships/image" Target="../media/image33.emf"/><Relationship Id="rId4" Type="http://schemas.openxmlformats.org/officeDocument/2006/relationships/image" Target="../media/image139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2.emf"/><Relationship Id="rId5" Type="http://schemas.openxmlformats.org/officeDocument/2006/relationships/image" Target="../media/image33.emf"/><Relationship Id="rId4" Type="http://schemas.openxmlformats.org/officeDocument/2006/relationships/image" Target="../media/image139.png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1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2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3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4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6.jpeg"/><Relationship Id="rId4" Type="http://schemas.openxmlformats.org/officeDocument/2006/relationships/image" Target="../media/image155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7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58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dxzrJxHJs6o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emf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emf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emf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emf"/><Relationship Id="rId5" Type="http://schemas.openxmlformats.org/officeDocument/2006/relationships/image" Target="../media/image33.emf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emf"/><Relationship Id="rId5" Type="http://schemas.openxmlformats.org/officeDocument/2006/relationships/image" Target="../media/image35.png"/><Relationship Id="rId4" Type="http://schemas.openxmlformats.org/officeDocument/2006/relationships/image" Target="../media/image37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emf"/><Relationship Id="rId5" Type="http://schemas.openxmlformats.org/officeDocument/2006/relationships/image" Target="../media/image33.emf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emf"/><Relationship Id="rId5" Type="http://schemas.openxmlformats.org/officeDocument/2006/relationships/image" Target="../media/image33.emf"/><Relationship Id="rId4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emf"/><Relationship Id="rId5" Type="http://schemas.openxmlformats.org/officeDocument/2006/relationships/image" Target="../media/image41.emf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emf"/><Relationship Id="rId5" Type="http://schemas.openxmlformats.org/officeDocument/2006/relationships/image" Target="../media/image33.emf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emf"/><Relationship Id="rId5" Type="http://schemas.openxmlformats.org/officeDocument/2006/relationships/image" Target="../media/image33.emf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emf"/><Relationship Id="rId5" Type="http://schemas.openxmlformats.org/officeDocument/2006/relationships/image" Target="../media/image33.emf"/><Relationship Id="rId4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emf"/><Relationship Id="rId5" Type="http://schemas.openxmlformats.org/officeDocument/2006/relationships/image" Target="../media/image33.emf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emf"/><Relationship Id="rId5" Type="http://schemas.openxmlformats.org/officeDocument/2006/relationships/image" Target="../media/image33.emf"/><Relationship Id="rId4" Type="http://schemas.openxmlformats.org/officeDocument/2006/relationships/image" Target="../media/image4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emf"/><Relationship Id="rId5" Type="http://schemas.openxmlformats.org/officeDocument/2006/relationships/image" Target="../media/image33.emf"/><Relationship Id="rId4" Type="http://schemas.openxmlformats.org/officeDocument/2006/relationships/image" Target="../media/image4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emf"/><Relationship Id="rId5" Type="http://schemas.openxmlformats.org/officeDocument/2006/relationships/image" Target="../media/image33.emf"/><Relationship Id="rId4" Type="http://schemas.openxmlformats.org/officeDocument/2006/relationships/image" Target="../media/image4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emf"/><Relationship Id="rId5" Type="http://schemas.openxmlformats.org/officeDocument/2006/relationships/image" Target="../media/image33.emf"/><Relationship Id="rId4" Type="http://schemas.openxmlformats.org/officeDocument/2006/relationships/image" Target="../media/image5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emf"/><Relationship Id="rId5" Type="http://schemas.openxmlformats.org/officeDocument/2006/relationships/image" Target="../media/image33.emf"/><Relationship Id="rId4" Type="http://schemas.openxmlformats.org/officeDocument/2006/relationships/image" Target="../media/image5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emf"/><Relationship Id="rId5" Type="http://schemas.openxmlformats.org/officeDocument/2006/relationships/image" Target="../media/image33.emf"/><Relationship Id="rId4" Type="http://schemas.openxmlformats.org/officeDocument/2006/relationships/image" Target="../media/image5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emf"/><Relationship Id="rId5" Type="http://schemas.openxmlformats.org/officeDocument/2006/relationships/image" Target="../media/image33.emf"/><Relationship Id="rId4" Type="http://schemas.openxmlformats.org/officeDocument/2006/relationships/image" Target="../media/image5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emf"/><Relationship Id="rId5" Type="http://schemas.openxmlformats.org/officeDocument/2006/relationships/image" Target="../media/image33.emf"/><Relationship Id="rId4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emf"/><Relationship Id="rId5" Type="http://schemas.openxmlformats.org/officeDocument/2006/relationships/image" Target="../media/image33.emf"/><Relationship Id="rId4" Type="http://schemas.openxmlformats.org/officeDocument/2006/relationships/image" Target="../media/image5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emf"/><Relationship Id="rId5" Type="http://schemas.openxmlformats.org/officeDocument/2006/relationships/image" Target="../media/image33.emf"/><Relationship Id="rId4" Type="http://schemas.openxmlformats.org/officeDocument/2006/relationships/image" Target="../media/image5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emf"/><Relationship Id="rId5" Type="http://schemas.openxmlformats.org/officeDocument/2006/relationships/image" Target="../media/image33.emf"/><Relationship Id="rId4" Type="http://schemas.openxmlformats.org/officeDocument/2006/relationships/image" Target="../media/image5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emf"/><Relationship Id="rId5" Type="http://schemas.openxmlformats.org/officeDocument/2006/relationships/image" Target="../media/image33.emf"/><Relationship Id="rId4" Type="http://schemas.openxmlformats.org/officeDocument/2006/relationships/image" Target="../media/image5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emf"/><Relationship Id="rId5" Type="http://schemas.openxmlformats.org/officeDocument/2006/relationships/image" Target="../media/image33.emf"/><Relationship Id="rId4" Type="http://schemas.openxmlformats.org/officeDocument/2006/relationships/image" Target="../media/image6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emf"/><Relationship Id="rId5" Type="http://schemas.openxmlformats.org/officeDocument/2006/relationships/image" Target="../media/image33.emf"/><Relationship Id="rId4" Type="http://schemas.openxmlformats.org/officeDocument/2006/relationships/image" Target="../media/image6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emf"/><Relationship Id="rId5" Type="http://schemas.openxmlformats.org/officeDocument/2006/relationships/image" Target="../media/image33.emf"/><Relationship Id="rId4" Type="http://schemas.openxmlformats.org/officeDocument/2006/relationships/image" Target="../media/image6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emf"/><Relationship Id="rId5" Type="http://schemas.openxmlformats.org/officeDocument/2006/relationships/image" Target="../media/image33.emf"/><Relationship Id="rId4" Type="http://schemas.openxmlformats.org/officeDocument/2006/relationships/image" Target="../media/image6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emf"/><Relationship Id="rId5" Type="http://schemas.openxmlformats.org/officeDocument/2006/relationships/image" Target="../media/image33.emf"/><Relationship Id="rId4" Type="http://schemas.openxmlformats.org/officeDocument/2006/relationships/image" Target="../media/image6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emf"/><Relationship Id="rId5" Type="http://schemas.openxmlformats.org/officeDocument/2006/relationships/image" Target="../media/image33.emf"/><Relationship Id="rId4" Type="http://schemas.openxmlformats.org/officeDocument/2006/relationships/image" Target="../media/image6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emf"/><Relationship Id="rId5" Type="http://schemas.openxmlformats.org/officeDocument/2006/relationships/image" Target="../media/image33.emf"/><Relationship Id="rId4" Type="http://schemas.openxmlformats.org/officeDocument/2006/relationships/image" Target="../media/image7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emf"/><Relationship Id="rId5" Type="http://schemas.openxmlformats.org/officeDocument/2006/relationships/image" Target="../media/image33.emf"/><Relationship Id="rId4" Type="http://schemas.openxmlformats.org/officeDocument/2006/relationships/image" Target="../media/image7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emf"/><Relationship Id="rId5" Type="http://schemas.openxmlformats.org/officeDocument/2006/relationships/image" Target="../media/image33.emf"/><Relationship Id="rId4" Type="http://schemas.openxmlformats.org/officeDocument/2006/relationships/image" Target="../media/image7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emf"/><Relationship Id="rId5" Type="http://schemas.openxmlformats.org/officeDocument/2006/relationships/image" Target="../media/image33.emf"/><Relationship Id="rId4" Type="http://schemas.openxmlformats.org/officeDocument/2006/relationships/image" Target="../media/image7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emf"/><Relationship Id="rId5" Type="http://schemas.openxmlformats.org/officeDocument/2006/relationships/image" Target="../media/image33.emf"/><Relationship Id="rId4" Type="http://schemas.openxmlformats.org/officeDocument/2006/relationships/image" Target="../media/image7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emf"/><Relationship Id="rId5" Type="http://schemas.openxmlformats.org/officeDocument/2006/relationships/image" Target="../media/image33.emf"/><Relationship Id="rId4" Type="http://schemas.openxmlformats.org/officeDocument/2006/relationships/image" Target="../media/image7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emf"/><Relationship Id="rId5" Type="http://schemas.openxmlformats.org/officeDocument/2006/relationships/image" Target="../media/image33.emf"/><Relationship Id="rId4" Type="http://schemas.openxmlformats.org/officeDocument/2006/relationships/image" Target="../media/image7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emf"/><Relationship Id="rId5" Type="http://schemas.openxmlformats.org/officeDocument/2006/relationships/image" Target="../media/image33.emf"/><Relationship Id="rId4" Type="http://schemas.openxmlformats.org/officeDocument/2006/relationships/image" Target="../media/image79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emf"/><Relationship Id="rId5" Type="http://schemas.openxmlformats.org/officeDocument/2006/relationships/image" Target="../media/image33.emf"/><Relationship Id="rId4" Type="http://schemas.openxmlformats.org/officeDocument/2006/relationships/image" Target="../media/image79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emf"/><Relationship Id="rId5" Type="http://schemas.openxmlformats.org/officeDocument/2006/relationships/image" Target="../media/image33.emf"/><Relationship Id="rId4" Type="http://schemas.openxmlformats.org/officeDocument/2006/relationships/image" Target="../media/image8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5.emf"/><Relationship Id="rId5" Type="http://schemas.openxmlformats.org/officeDocument/2006/relationships/image" Target="../media/image33.emf"/><Relationship Id="rId4" Type="http://schemas.openxmlformats.org/officeDocument/2006/relationships/image" Target="../media/image8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emf"/><Relationship Id="rId5" Type="http://schemas.openxmlformats.org/officeDocument/2006/relationships/image" Target="../media/image33.emf"/><Relationship Id="rId4" Type="http://schemas.openxmlformats.org/officeDocument/2006/relationships/image" Target="../media/image8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8.emf"/><Relationship Id="rId5" Type="http://schemas.openxmlformats.org/officeDocument/2006/relationships/image" Target="../media/image33.emf"/><Relationship Id="rId4" Type="http://schemas.openxmlformats.org/officeDocument/2006/relationships/image" Target="../media/image87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emf"/><Relationship Id="rId5" Type="http://schemas.openxmlformats.org/officeDocument/2006/relationships/image" Target="../media/image33.emf"/><Relationship Id="rId4" Type="http://schemas.openxmlformats.org/officeDocument/2006/relationships/image" Target="../media/image87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.emf"/><Relationship Id="rId5" Type="http://schemas.openxmlformats.org/officeDocument/2006/relationships/image" Target="../media/image33.emf"/><Relationship Id="rId4" Type="http://schemas.openxmlformats.org/officeDocument/2006/relationships/image" Target="../media/image87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emf"/><Relationship Id="rId5" Type="http://schemas.openxmlformats.org/officeDocument/2006/relationships/image" Target="../media/image33.emf"/><Relationship Id="rId4" Type="http://schemas.openxmlformats.org/officeDocument/2006/relationships/image" Target="../media/image91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3.emf"/><Relationship Id="rId5" Type="http://schemas.openxmlformats.org/officeDocument/2006/relationships/image" Target="../media/image33.emf"/><Relationship Id="rId4" Type="http://schemas.openxmlformats.org/officeDocument/2006/relationships/image" Target="../media/image91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4.emf"/><Relationship Id="rId5" Type="http://schemas.openxmlformats.org/officeDocument/2006/relationships/image" Target="../media/image33.emf"/><Relationship Id="rId4" Type="http://schemas.openxmlformats.org/officeDocument/2006/relationships/image" Target="../media/image91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6.emf"/><Relationship Id="rId5" Type="http://schemas.openxmlformats.org/officeDocument/2006/relationships/image" Target="../media/image33.emf"/><Relationship Id="rId4" Type="http://schemas.openxmlformats.org/officeDocument/2006/relationships/image" Target="../media/image95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7.emf"/><Relationship Id="rId5" Type="http://schemas.openxmlformats.org/officeDocument/2006/relationships/image" Target="../media/image33.emf"/><Relationship Id="rId4" Type="http://schemas.openxmlformats.org/officeDocument/2006/relationships/image" Target="../media/image9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8.emf"/><Relationship Id="rId5" Type="http://schemas.openxmlformats.org/officeDocument/2006/relationships/image" Target="../media/image33.emf"/><Relationship Id="rId4" Type="http://schemas.openxmlformats.org/officeDocument/2006/relationships/image" Target="../media/image95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0.emf"/><Relationship Id="rId5" Type="http://schemas.openxmlformats.org/officeDocument/2006/relationships/image" Target="../media/image33.emf"/><Relationship Id="rId4" Type="http://schemas.openxmlformats.org/officeDocument/2006/relationships/image" Target="../media/image99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1.emf"/><Relationship Id="rId5" Type="http://schemas.openxmlformats.org/officeDocument/2006/relationships/image" Target="../media/image33.emf"/><Relationship Id="rId4" Type="http://schemas.openxmlformats.org/officeDocument/2006/relationships/image" Target="../media/image99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2.emf"/><Relationship Id="rId5" Type="http://schemas.openxmlformats.org/officeDocument/2006/relationships/image" Target="../media/image33.emf"/><Relationship Id="rId4" Type="http://schemas.openxmlformats.org/officeDocument/2006/relationships/image" Target="../media/image99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4.emf"/><Relationship Id="rId5" Type="http://schemas.openxmlformats.org/officeDocument/2006/relationships/image" Target="../media/image33.emf"/><Relationship Id="rId4" Type="http://schemas.openxmlformats.org/officeDocument/2006/relationships/image" Target="../media/image103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5.emf"/><Relationship Id="rId5" Type="http://schemas.openxmlformats.org/officeDocument/2006/relationships/image" Target="../media/image33.emf"/><Relationship Id="rId4" Type="http://schemas.openxmlformats.org/officeDocument/2006/relationships/image" Target="../media/image10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6.emf"/><Relationship Id="rId5" Type="http://schemas.openxmlformats.org/officeDocument/2006/relationships/image" Target="../media/image33.emf"/><Relationship Id="rId4" Type="http://schemas.openxmlformats.org/officeDocument/2006/relationships/image" Target="../media/image103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8.emf"/><Relationship Id="rId5" Type="http://schemas.openxmlformats.org/officeDocument/2006/relationships/image" Target="../media/image33.emf"/><Relationship Id="rId4" Type="http://schemas.openxmlformats.org/officeDocument/2006/relationships/image" Target="../media/image107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9.emf"/><Relationship Id="rId5" Type="http://schemas.openxmlformats.org/officeDocument/2006/relationships/image" Target="../media/image33.emf"/><Relationship Id="rId4" Type="http://schemas.openxmlformats.org/officeDocument/2006/relationships/image" Target="../media/image107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0.emf"/><Relationship Id="rId5" Type="http://schemas.openxmlformats.org/officeDocument/2006/relationships/image" Target="../media/image33.emf"/><Relationship Id="rId4" Type="http://schemas.openxmlformats.org/officeDocument/2006/relationships/image" Target="../media/image10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2.emf"/><Relationship Id="rId5" Type="http://schemas.openxmlformats.org/officeDocument/2006/relationships/image" Target="../media/image33.emf"/><Relationship Id="rId4" Type="http://schemas.openxmlformats.org/officeDocument/2006/relationships/image" Target="../media/image111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3.emf"/><Relationship Id="rId5" Type="http://schemas.openxmlformats.org/officeDocument/2006/relationships/image" Target="../media/image33.emf"/><Relationship Id="rId4" Type="http://schemas.openxmlformats.org/officeDocument/2006/relationships/image" Target="../media/image111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4.emf"/><Relationship Id="rId5" Type="http://schemas.openxmlformats.org/officeDocument/2006/relationships/image" Target="../media/image33.emf"/><Relationship Id="rId4" Type="http://schemas.openxmlformats.org/officeDocument/2006/relationships/image" Target="../media/image111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6.emf"/><Relationship Id="rId5" Type="http://schemas.openxmlformats.org/officeDocument/2006/relationships/image" Target="../media/image33.emf"/><Relationship Id="rId4" Type="http://schemas.openxmlformats.org/officeDocument/2006/relationships/image" Target="../media/image115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7.emf"/><Relationship Id="rId5" Type="http://schemas.openxmlformats.org/officeDocument/2006/relationships/image" Target="../media/image33.emf"/><Relationship Id="rId4" Type="http://schemas.openxmlformats.org/officeDocument/2006/relationships/image" Target="../media/image115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8.emf"/><Relationship Id="rId5" Type="http://schemas.openxmlformats.org/officeDocument/2006/relationships/image" Target="../media/image33.emf"/><Relationship Id="rId4" Type="http://schemas.openxmlformats.org/officeDocument/2006/relationships/image" Target="../media/image115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0.emf"/><Relationship Id="rId5" Type="http://schemas.openxmlformats.org/officeDocument/2006/relationships/image" Target="../media/image33.emf"/><Relationship Id="rId4" Type="http://schemas.openxmlformats.org/officeDocument/2006/relationships/image" Target="../media/image119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1.emf"/><Relationship Id="rId5" Type="http://schemas.openxmlformats.org/officeDocument/2006/relationships/image" Target="../media/image33.emf"/><Relationship Id="rId4" Type="http://schemas.openxmlformats.org/officeDocument/2006/relationships/image" Target="../media/image119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2.emf"/><Relationship Id="rId5" Type="http://schemas.openxmlformats.org/officeDocument/2006/relationships/image" Target="../media/image33.emf"/><Relationship Id="rId4" Type="http://schemas.openxmlformats.org/officeDocument/2006/relationships/image" Target="../media/image119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4.emf"/><Relationship Id="rId5" Type="http://schemas.openxmlformats.org/officeDocument/2006/relationships/image" Target="../media/image33.emf"/><Relationship Id="rId4" Type="http://schemas.openxmlformats.org/officeDocument/2006/relationships/image" Target="../media/image12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5.emf"/><Relationship Id="rId5" Type="http://schemas.openxmlformats.org/officeDocument/2006/relationships/image" Target="../media/image33.emf"/><Relationship Id="rId4" Type="http://schemas.openxmlformats.org/officeDocument/2006/relationships/image" Target="../media/image123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6.emf"/><Relationship Id="rId5" Type="http://schemas.openxmlformats.org/officeDocument/2006/relationships/image" Target="../media/image33.emf"/><Relationship Id="rId4" Type="http://schemas.openxmlformats.org/officeDocument/2006/relationships/image" Target="../media/image123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8.emf"/><Relationship Id="rId5" Type="http://schemas.openxmlformats.org/officeDocument/2006/relationships/image" Target="../media/image33.emf"/><Relationship Id="rId4" Type="http://schemas.openxmlformats.org/officeDocument/2006/relationships/image" Target="../media/image127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9.emf"/><Relationship Id="rId5" Type="http://schemas.openxmlformats.org/officeDocument/2006/relationships/image" Target="../media/image33.emf"/><Relationship Id="rId4" Type="http://schemas.openxmlformats.org/officeDocument/2006/relationships/image" Target="../media/image127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0.emf"/><Relationship Id="rId5" Type="http://schemas.openxmlformats.org/officeDocument/2006/relationships/image" Target="../media/image33.emf"/><Relationship Id="rId4" Type="http://schemas.openxmlformats.org/officeDocument/2006/relationships/image" Target="../media/image127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2.emf"/><Relationship Id="rId5" Type="http://schemas.openxmlformats.org/officeDocument/2006/relationships/image" Target="../media/image33.emf"/><Relationship Id="rId4" Type="http://schemas.openxmlformats.org/officeDocument/2006/relationships/image" Target="../media/image131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3.emf"/><Relationship Id="rId5" Type="http://schemas.openxmlformats.org/officeDocument/2006/relationships/image" Target="../media/image33.emf"/><Relationship Id="rId4" Type="http://schemas.openxmlformats.org/officeDocument/2006/relationships/image" Target="../media/image131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4.emf"/><Relationship Id="rId5" Type="http://schemas.openxmlformats.org/officeDocument/2006/relationships/image" Target="../media/image33.emf"/><Relationship Id="rId4" Type="http://schemas.openxmlformats.org/officeDocument/2006/relationships/image" Target="../media/image131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6.emf"/><Relationship Id="rId5" Type="http://schemas.openxmlformats.org/officeDocument/2006/relationships/image" Target="../media/image33.emf"/><Relationship Id="rId4" Type="http://schemas.openxmlformats.org/officeDocument/2006/relationships/image" Target="../media/image135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7.emf"/><Relationship Id="rId5" Type="http://schemas.openxmlformats.org/officeDocument/2006/relationships/image" Target="../media/image33.emf"/><Relationship Id="rId4" Type="http://schemas.openxmlformats.org/officeDocument/2006/relationships/image" Target="../media/image1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80239-6F0A-DC57-ABFA-68E1A1EB13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B58DF4E-6B2F-2CDF-D9C0-63CFA96642AA}"/>
              </a:ext>
            </a:extLst>
          </p:cNvPr>
          <p:cNvSpPr/>
          <p:nvPr/>
        </p:nvSpPr>
        <p:spPr>
          <a:xfrm>
            <a:off x="0" y="4510007"/>
            <a:ext cx="12198927" cy="234799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CF9B216-3313-FBBE-AA77-FFCE4943EC2D}"/>
              </a:ext>
            </a:extLst>
          </p:cNvPr>
          <p:cNvCxnSpPr>
            <a:cxnSpLocks/>
          </p:cNvCxnSpPr>
          <p:nvPr/>
        </p:nvCxnSpPr>
        <p:spPr>
          <a:xfrm>
            <a:off x="-13848" y="4474904"/>
            <a:ext cx="12208629" cy="0"/>
          </a:xfrm>
          <a:prstGeom prst="line">
            <a:avLst/>
          </a:prstGeom>
          <a:ln w="19050">
            <a:solidFill>
              <a:srgbClr val="1D4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70DBE74-554D-C994-9EB3-D9B785E70BE2}"/>
              </a:ext>
            </a:extLst>
          </p:cNvPr>
          <p:cNvCxnSpPr>
            <a:cxnSpLocks/>
          </p:cNvCxnSpPr>
          <p:nvPr/>
        </p:nvCxnSpPr>
        <p:spPr>
          <a:xfrm>
            <a:off x="-13848" y="4404491"/>
            <a:ext cx="12198927" cy="0"/>
          </a:xfrm>
          <a:prstGeom prst="line">
            <a:avLst/>
          </a:prstGeom>
          <a:ln w="76200">
            <a:solidFill>
              <a:srgbClr val="1D4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 descr="Dimensions: Ford F-150 2017-2020 vs. Lexus TX 2023-present">
            <a:extLst>
              <a:ext uri="{FF2B5EF4-FFF2-40B4-BE49-F238E27FC236}">
                <a16:creationId xmlns:a16="http://schemas.microsoft.com/office/drawing/2014/main" id="{4D5E4C93-BFE3-4E4A-BA2C-A771BAA7AB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88" r="26479"/>
          <a:stretch/>
        </p:blipFill>
        <p:spPr bwMode="auto">
          <a:xfrm>
            <a:off x="6793466" y="391886"/>
            <a:ext cx="5405461" cy="646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black and white logo&#10;&#10;AI-generated content may be incorrect.">
            <a:extLst>
              <a:ext uri="{FF2B5EF4-FFF2-40B4-BE49-F238E27FC236}">
                <a16:creationId xmlns:a16="http://schemas.microsoft.com/office/drawing/2014/main" id="{65FD81F2-A115-F758-03A7-F4F8B8A628C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711" y="1635710"/>
            <a:ext cx="4570482" cy="138964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215F0CA-E41C-BB95-AEA1-5AC4B0865B8F}"/>
              </a:ext>
            </a:extLst>
          </p:cNvPr>
          <p:cNvSpPr txBox="1"/>
          <p:nvPr/>
        </p:nvSpPr>
        <p:spPr>
          <a:xfrm>
            <a:off x="219638" y="5222290"/>
            <a:ext cx="65738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SERVICE WORKSHOP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AUGUST 2026  -  IRVING  TEXAS</a:t>
            </a:r>
          </a:p>
        </p:txBody>
      </p:sp>
    </p:spTree>
    <p:extLst>
      <p:ext uri="{BB962C8B-B14F-4D97-AF65-F5344CB8AC3E}">
        <p14:creationId xmlns:p14="http://schemas.microsoft.com/office/powerpoint/2010/main" val="31671777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19456"/>
          </a:xfrm>
          <a:prstGeom prst="rect">
            <a:avLst/>
          </a:prstGeom>
          <a:solidFill>
            <a:srgbClr val="F26A3D"/>
          </a:solidFill>
          <a:ln w="12700">
            <a:solidFill>
              <a:srgbClr val="F26A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512064"/>
            <a:ext cx="8595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F2C5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Media Improves Closing Rate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530352" y="960120"/>
            <a:ext cx="9326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66667"/>
                </a:solidFill>
              </a:rPr>
              <a:t>The group average closing rate rises from 22.7% without media to 28.5% with media.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10652760" y="0"/>
            <a:ext cx="1536192" cy="1051560"/>
          </a:xfrm>
          <a:prstGeom prst="rect">
            <a:avLst/>
          </a:prstGeom>
          <a:solidFill>
            <a:srgbClr val="F26A3D">
              <a:alpha val="90000"/>
            </a:srgbClr>
          </a:solidFill>
          <a:ln w="12700">
            <a:solidFill>
              <a:srgbClr val="F26A3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1155680" y="292608"/>
            <a:ext cx="1371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</a:rPr>
              <a:t>+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1539728" y="493776"/>
            <a:ext cx="182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</a:rPr>
              <a:t>•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02920" y="6446520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666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Cox Automotive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2148840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2404872" y="6428232"/>
            <a:ext cx="128016" cy="128016"/>
          </a:xfrm>
          <a:prstGeom prst="ellipse">
            <a:avLst/>
          </a:prstGeom>
          <a:solidFill>
            <a:srgbClr val="F26A3D"/>
          </a:solidFill>
          <a:ln w="12700">
            <a:solidFill>
              <a:srgbClr val="F26A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2660904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2916936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3172968" y="6428232"/>
            <a:ext cx="128016" cy="128016"/>
          </a:xfrm>
          <a:prstGeom prst="ellipse">
            <a:avLst/>
          </a:prstGeom>
          <a:solidFill>
            <a:srgbClr val="1C3E74"/>
          </a:solidFill>
          <a:ln w="12700">
            <a:solidFill>
              <a:srgbClr val="1C3E7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3429000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3685032" y="6428232"/>
            <a:ext cx="128016" cy="128016"/>
          </a:xfrm>
          <a:prstGeom prst="ellipse">
            <a:avLst/>
          </a:prstGeom>
          <a:solidFill>
            <a:srgbClr val="F26A3D"/>
          </a:solidFill>
          <a:ln w="12700">
            <a:solidFill>
              <a:srgbClr val="F26A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3941064" y="6428232"/>
            <a:ext cx="128016" cy="128016"/>
          </a:xfrm>
          <a:prstGeom prst="ellipse">
            <a:avLst/>
          </a:prstGeom>
          <a:solidFill>
            <a:srgbClr val="1C3E74"/>
          </a:solidFill>
          <a:ln w="12700">
            <a:solidFill>
              <a:srgbClr val="1C3E7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197096" y="6428232"/>
            <a:ext cx="128016" cy="128016"/>
          </a:xfrm>
          <a:prstGeom prst="ellipse">
            <a:avLst/>
          </a:prstGeom>
          <a:solidFill>
            <a:srgbClr val="BBBBBB"/>
          </a:solidFill>
          <a:ln w="12700">
            <a:solidFill>
              <a:srgbClr val="BBBBB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4453128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4709160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4965192" y="6428232"/>
            <a:ext cx="128016" cy="128016"/>
          </a:xfrm>
          <a:prstGeom prst="ellipse">
            <a:avLst/>
          </a:prstGeom>
          <a:solidFill>
            <a:srgbClr val="1C3E74"/>
          </a:solidFill>
          <a:ln w="12700">
            <a:solidFill>
              <a:srgbClr val="1C3E7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5221224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5477256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502920" y="6318504"/>
            <a:ext cx="5577840" cy="0"/>
          </a:xfrm>
          <a:prstGeom prst="line">
            <a:avLst/>
          </a:prstGeom>
          <a:noFill/>
          <a:ln w="8890">
            <a:solidFill>
              <a:srgbClr val="0F2C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11384280" y="6428232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sz="800" b="0">
                <a:solidFill>
                  <a:srgbClr val="666667"/>
                </a:solidFill>
                <a:latin typeface="Arial"/>
              </a:rPr>
              <a:t>6</a:t>
            </a:r>
            <a:endParaRPr lang="en-US" sz="800" dirty="0"/>
          </a:p>
        </p:txBody>
      </p:sp>
      <p:pic>
        <p:nvPicPr>
          <p:cNvPr id="25" name="Image 0" descr="/mnt/data/assets_shottenkirk/avg_closing_ra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1338502"/>
            <a:ext cx="5303520" cy="2589940"/>
          </a:xfrm>
          <a:prstGeom prst="rect">
            <a:avLst/>
          </a:prstGeom>
        </p:spPr>
      </p:pic>
      <p:sp>
        <p:nvSpPr>
          <p:cNvPr id="26" name="Shape 23"/>
          <p:cNvSpPr/>
          <p:nvPr/>
        </p:nvSpPr>
        <p:spPr>
          <a:xfrm>
            <a:off x="5974080" y="1325880"/>
            <a:ext cx="6217920" cy="1911096"/>
          </a:xfrm>
          <a:prstGeom prst="roundRect">
            <a:avLst>
              <a:gd name="adj" fmla="val 1914"/>
            </a:avLst>
          </a:prstGeom>
          <a:solidFill>
            <a:srgbClr val="FFFFFF"/>
          </a:solidFill>
          <a:ln w="10160">
            <a:solidFill>
              <a:srgbClr val="D9E5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4"/>
          <p:cNvSpPr/>
          <p:nvPr/>
        </p:nvSpPr>
        <p:spPr>
          <a:xfrm>
            <a:off x="6172200" y="1325880"/>
            <a:ext cx="2971800" cy="310896"/>
          </a:xfrm>
          <a:prstGeom prst="rect">
            <a:avLst/>
          </a:prstGeom>
          <a:solidFill>
            <a:srgbClr val="0A80DF"/>
          </a:solidFill>
          <a:ln w="508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5"/>
          <p:cNvSpPr/>
          <p:nvPr/>
        </p:nvSpPr>
        <p:spPr>
          <a:xfrm>
            <a:off x="6208776" y="1389888"/>
            <a:ext cx="28986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b="1" dirty="0">
                <a:solidFill>
                  <a:srgbClr val="FFFFFF"/>
                </a:solidFill>
              </a:rPr>
              <a:t>Store</a:t>
            </a:r>
            <a:endParaRPr lang="en-US" sz="830" dirty="0"/>
          </a:p>
        </p:txBody>
      </p:sp>
      <p:sp>
        <p:nvSpPr>
          <p:cNvPr id="29" name="Shape 26"/>
          <p:cNvSpPr/>
          <p:nvPr/>
        </p:nvSpPr>
        <p:spPr>
          <a:xfrm>
            <a:off x="9144000" y="1325880"/>
            <a:ext cx="713232" cy="310896"/>
          </a:xfrm>
          <a:prstGeom prst="rect">
            <a:avLst/>
          </a:prstGeom>
          <a:solidFill>
            <a:srgbClr val="0A80DF"/>
          </a:solidFill>
          <a:ln w="508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7"/>
          <p:cNvSpPr/>
          <p:nvPr/>
        </p:nvSpPr>
        <p:spPr>
          <a:xfrm>
            <a:off x="9180576" y="1389888"/>
            <a:ext cx="640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b="1" dirty="0">
                <a:solidFill>
                  <a:srgbClr val="FFFFFF"/>
                </a:solidFill>
              </a:rPr>
              <a:t>Lift</a:t>
            </a:r>
            <a:endParaRPr lang="en-US" sz="830" dirty="0"/>
          </a:p>
        </p:txBody>
      </p:sp>
      <p:sp>
        <p:nvSpPr>
          <p:cNvPr id="31" name="Shape 28"/>
          <p:cNvSpPr/>
          <p:nvPr/>
        </p:nvSpPr>
        <p:spPr>
          <a:xfrm>
            <a:off x="9857232" y="1325880"/>
            <a:ext cx="868680" cy="310896"/>
          </a:xfrm>
          <a:prstGeom prst="rect">
            <a:avLst/>
          </a:prstGeom>
          <a:solidFill>
            <a:srgbClr val="0A80DF"/>
          </a:solidFill>
          <a:ln w="508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29"/>
          <p:cNvSpPr/>
          <p:nvPr/>
        </p:nvSpPr>
        <p:spPr>
          <a:xfrm>
            <a:off x="9893808" y="1389888"/>
            <a:ext cx="79552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b="1" dirty="0">
                <a:solidFill>
                  <a:srgbClr val="FFFFFF"/>
                </a:solidFill>
              </a:rPr>
              <a:t>No media</a:t>
            </a:r>
            <a:endParaRPr lang="en-US" sz="830" dirty="0"/>
          </a:p>
        </p:txBody>
      </p:sp>
      <p:sp>
        <p:nvSpPr>
          <p:cNvPr id="33" name="Shape 30"/>
          <p:cNvSpPr/>
          <p:nvPr/>
        </p:nvSpPr>
        <p:spPr>
          <a:xfrm>
            <a:off x="10725912" y="1325880"/>
            <a:ext cx="914400" cy="310896"/>
          </a:xfrm>
          <a:prstGeom prst="rect">
            <a:avLst/>
          </a:prstGeom>
          <a:solidFill>
            <a:srgbClr val="0A80DF"/>
          </a:solidFill>
          <a:ln w="508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1"/>
          <p:cNvSpPr/>
          <p:nvPr/>
        </p:nvSpPr>
        <p:spPr>
          <a:xfrm>
            <a:off x="10762488" y="1389888"/>
            <a:ext cx="8412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b="1" dirty="0">
                <a:solidFill>
                  <a:srgbClr val="FFFFFF"/>
                </a:solidFill>
              </a:rPr>
              <a:t>With media</a:t>
            </a:r>
            <a:endParaRPr lang="en-US" sz="830" dirty="0"/>
          </a:p>
        </p:txBody>
      </p:sp>
      <p:sp>
        <p:nvSpPr>
          <p:cNvPr id="35" name="Shape 32"/>
          <p:cNvSpPr/>
          <p:nvPr/>
        </p:nvSpPr>
        <p:spPr>
          <a:xfrm>
            <a:off x="11442192" y="1325880"/>
            <a:ext cx="749808" cy="310896"/>
          </a:xfrm>
          <a:prstGeom prst="rect">
            <a:avLst/>
          </a:prstGeom>
          <a:solidFill>
            <a:srgbClr val="0A80DF"/>
          </a:solidFill>
          <a:ln w="508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3"/>
          <p:cNvSpPr/>
          <p:nvPr/>
        </p:nvSpPr>
        <p:spPr>
          <a:xfrm>
            <a:off x="11515344" y="1389888"/>
            <a:ext cx="67665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b="1" dirty="0">
                <a:solidFill>
                  <a:srgbClr val="FFFFFF"/>
                </a:solidFill>
              </a:rPr>
              <a:t>Media</a:t>
            </a:r>
            <a:endParaRPr lang="en-US" sz="830" dirty="0"/>
          </a:p>
        </p:txBody>
      </p:sp>
      <p:sp>
        <p:nvSpPr>
          <p:cNvPr id="37" name="Shape 34"/>
          <p:cNvSpPr/>
          <p:nvPr/>
        </p:nvSpPr>
        <p:spPr>
          <a:xfrm>
            <a:off x="6172200" y="1636776"/>
            <a:ext cx="2971800" cy="310896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5"/>
          <p:cNvSpPr/>
          <p:nvPr/>
        </p:nvSpPr>
        <p:spPr>
          <a:xfrm>
            <a:off x="6208776" y="1700784"/>
            <a:ext cx="28986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Toyota</a:t>
            </a:r>
            <a:endParaRPr lang="en-US" sz="830" dirty="0"/>
          </a:p>
        </p:txBody>
      </p:sp>
      <p:sp>
        <p:nvSpPr>
          <p:cNvPr id="39" name="Shape 36"/>
          <p:cNvSpPr/>
          <p:nvPr/>
        </p:nvSpPr>
        <p:spPr>
          <a:xfrm>
            <a:off x="9144000" y="1636776"/>
            <a:ext cx="713232" cy="310896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7"/>
          <p:cNvSpPr/>
          <p:nvPr/>
        </p:nvSpPr>
        <p:spPr>
          <a:xfrm>
            <a:off x="9180576" y="1700784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22.0 pts</a:t>
            </a:r>
            <a:endParaRPr lang="en-US" sz="830" dirty="0"/>
          </a:p>
        </p:txBody>
      </p:sp>
      <p:sp>
        <p:nvSpPr>
          <p:cNvPr id="41" name="Shape 38"/>
          <p:cNvSpPr/>
          <p:nvPr/>
        </p:nvSpPr>
        <p:spPr>
          <a:xfrm>
            <a:off x="9857232" y="1636776"/>
            <a:ext cx="868680" cy="310896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39"/>
          <p:cNvSpPr/>
          <p:nvPr/>
        </p:nvSpPr>
        <p:spPr>
          <a:xfrm>
            <a:off x="9893808" y="1700784"/>
            <a:ext cx="795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28%</a:t>
            </a:r>
            <a:endParaRPr lang="en-US" sz="830" dirty="0"/>
          </a:p>
        </p:txBody>
      </p:sp>
      <p:sp>
        <p:nvSpPr>
          <p:cNvPr id="43" name="Shape 40"/>
          <p:cNvSpPr/>
          <p:nvPr/>
        </p:nvSpPr>
        <p:spPr>
          <a:xfrm>
            <a:off x="10725912" y="1636776"/>
            <a:ext cx="914400" cy="310896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1"/>
          <p:cNvSpPr/>
          <p:nvPr/>
        </p:nvSpPr>
        <p:spPr>
          <a:xfrm>
            <a:off x="10762488" y="1700784"/>
            <a:ext cx="8412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50%</a:t>
            </a:r>
            <a:endParaRPr lang="en-US" sz="830" dirty="0"/>
          </a:p>
        </p:txBody>
      </p:sp>
      <p:sp>
        <p:nvSpPr>
          <p:cNvPr id="45" name="Shape 42"/>
          <p:cNvSpPr/>
          <p:nvPr/>
        </p:nvSpPr>
        <p:spPr>
          <a:xfrm>
            <a:off x="11442192" y="1636776"/>
            <a:ext cx="749808" cy="310896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43"/>
          <p:cNvSpPr/>
          <p:nvPr/>
        </p:nvSpPr>
        <p:spPr>
          <a:xfrm>
            <a:off x="11515344" y="1700784"/>
            <a:ext cx="6766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75%</a:t>
            </a:r>
            <a:endParaRPr lang="en-US" sz="830" dirty="0"/>
          </a:p>
        </p:txBody>
      </p:sp>
      <p:sp>
        <p:nvSpPr>
          <p:cNvPr id="47" name="Shape 44"/>
          <p:cNvSpPr/>
          <p:nvPr/>
        </p:nvSpPr>
        <p:spPr>
          <a:xfrm>
            <a:off x="6172200" y="1947672"/>
            <a:ext cx="2971800" cy="310896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45"/>
          <p:cNvSpPr/>
          <p:nvPr/>
        </p:nvSpPr>
        <p:spPr>
          <a:xfrm>
            <a:off x="6208776" y="2011680"/>
            <a:ext cx="28986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Ford Granbury</a:t>
            </a:r>
            <a:endParaRPr lang="en-US" sz="830" dirty="0"/>
          </a:p>
        </p:txBody>
      </p:sp>
      <p:sp>
        <p:nvSpPr>
          <p:cNvPr id="49" name="Shape 46"/>
          <p:cNvSpPr/>
          <p:nvPr/>
        </p:nvSpPr>
        <p:spPr>
          <a:xfrm>
            <a:off x="9144000" y="1947672"/>
            <a:ext cx="713232" cy="310896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47"/>
          <p:cNvSpPr/>
          <p:nvPr/>
        </p:nvSpPr>
        <p:spPr>
          <a:xfrm>
            <a:off x="9180576" y="201168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15.0 pts</a:t>
            </a:r>
            <a:endParaRPr lang="en-US" sz="830" dirty="0"/>
          </a:p>
        </p:txBody>
      </p:sp>
      <p:sp>
        <p:nvSpPr>
          <p:cNvPr id="51" name="Shape 48"/>
          <p:cNvSpPr/>
          <p:nvPr/>
        </p:nvSpPr>
        <p:spPr>
          <a:xfrm>
            <a:off x="9857232" y="1947672"/>
            <a:ext cx="868680" cy="310896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Text 49"/>
          <p:cNvSpPr/>
          <p:nvPr/>
        </p:nvSpPr>
        <p:spPr>
          <a:xfrm>
            <a:off x="9893808" y="2011680"/>
            <a:ext cx="795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30%</a:t>
            </a:r>
            <a:endParaRPr lang="en-US" sz="830" dirty="0"/>
          </a:p>
        </p:txBody>
      </p:sp>
      <p:sp>
        <p:nvSpPr>
          <p:cNvPr id="53" name="Shape 50"/>
          <p:cNvSpPr/>
          <p:nvPr/>
        </p:nvSpPr>
        <p:spPr>
          <a:xfrm>
            <a:off x="10725912" y="1947672"/>
            <a:ext cx="914400" cy="310896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Text 51"/>
          <p:cNvSpPr/>
          <p:nvPr/>
        </p:nvSpPr>
        <p:spPr>
          <a:xfrm>
            <a:off x="10762488" y="2011680"/>
            <a:ext cx="8412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45%</a:t>
            </a:r>
            <a:endParaRPr lang="en-US" sz="830" dirty="0"/>
          </a:p>
        </p:txBody>
      </p:sp>
      <p:sp>
        <p:nvSpPr>
          <p:cNvPr id="55" name="Shape 52"/>
          <p:cNvSpPr/>
          <p:nvPr/>
        </p:nvSpPr>
        <p:spPr>
          <a:xfrm>
            <a:off x="11442192" y="1947672"/>
            <a:ext cx="749808" cy="310896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6" name="Text 53"/>
          <p:cNvSpPr/>
          <p:nvPr/>
        </p:nvSpPr>
        <p:spPr>
          <a:xfrm>
            <a:off x="11515344" y="2011680"/>
            <a:ext cx="6766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73%</a:t>
            </a:r>
            <a:endParaRPr lang="en-US" sz="830" dirty="0"/>
          </a:p>
        </p:txBody>
      </p:sp>
      <p:sp>
        <p:nvSpPr>
          <p:cNvPr id="57" name="Shape 54"/>
          <p:cNvSpPr/>
          <p:nvPr/>
        </p:nvSpPr>
        <p:spPr>
          <a:xfrm>
            <a:off x="6172200" y="2258568"/>
            <a:ext cx="2971800" cy="310896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Text 55"/>
          <p:cNvSpPr/>
          <p:nvPr/>
        </p:nvSpPr>
        <p:spPr>
          <a:xfrm>
            <a:off x="6208776" y="2322576"/>
            <a:ext cx="28986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CDJR Canton</a:t>
            </a:r>
            <a:endParaRPr lang="en-US" sz="830" dirty="0"/>
          </a:p>
        </p:txBody>
      </p:sp>
      <p:sp>
        <p:nvSpPr>
          <p:cNvPr id="59" name="Shape 56"/>
          <p:cNvSpPr/>
          <p:nvPr/>
        </p:nvSpPr>
        <p:spPr>
          <a:xfrm>
            <a:off x="9144000" y="2258568"/>
            <a:ext cx="713232" cy="310896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Text 57"/>
          <p:cNvSpPr/>
          <p:nvPr/>
        </p:nvSpPr>
        <p:spPr>
          <a:xfrm>
            <a:off x="9180576" y="2322576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15.0 pts</a:t>
            </a:r>
            <a:endParaRPr lang="en-US" sz="830" dirty="0"/>
          </a:p>
        </p:txBody>
      </p:sp>
      <p:sp>
        <p:nvSpPr>
          <p:cNvPr id="61" name="Shape 58"/>
          <p:cNvSpPr/>
          <p:nvPr/>
        </p:nvSpPr>
        <p:spPr>
          <a:xfrm>
            <a:off x="9857232" y="2258568"/>
            <a:ext cx="868680" cy="310896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Text 59"/>
          <p:cNvSpPr/>
          <p:nvPr/>
        </p:nvSpPr>
        <p:spPr>
          <a:xfrm>
            <a:off x="9893808" y="2322576"/>
            <a:ext cx="795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24%</a:t>
            </a:r>
            <a:endParaRPr lang="en-US" sz="830" dirty="0"/>
          </a:p>
        </p:txBody>
      </p:sp>
      <p:sp>
        <p:nvSpPr>
          <p:cNvPr id="63" name="Shape 60"/>
          <p:cNvSpPr/>
          <p:nvPr/>
        </p:nvSpPr>
        <p:spPr>
          <a:xfrm>
            <a:off x="10725912" y="2258568"/>
            <a:ext cx="914400" cy="310896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Text 61"/>
          <p:cNvSpPr/>
          <p:nvPr/>
        </p:nvSpPr>
        <p:spPr>
          <a:xfrm>
            <a:off x="10762488" y="2322576"/>
            <a:ext cx="8412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39%</a:t>
            </a:r>
            <a:endParaRPr lang="en-US" sz="830" dirty="0"/>
          </a:p>
        </p:txBody>
      </p:sp>
      <p:sp>
        <p:nvSpPr>
          <p:cNvPr id="65" name="Shape 62"/>
          <p:cNvSpPr/>
          <p:nvPr/>
        </p:nvSpPr>
        <p:spPr>
          <a:xfrm>
            <a:off x="11442192" y="2258568"/>
            <a:ext cx="749808" cy="310896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6" name="Text 63"/>
          <p:cNvSpPr/>
          <p:nvPr/>
        </p:nvSpPr>
        <p:spPr>
          <a:xfrm>
            <a:off x="11515344" y="2322576"/>
            <a:ext cx="6766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45%</a:t>
            </a:r>
            <a:endParaRPr lang="en-US" sz="830" dirty="0"/>
          </a:p>
        </p:txBody>
      </p:sp>
      <p:sp>
        <p:nvSpPr>
          <p:cNvPr id="67" name="Shape 64"/>
          <p:cNvSpPr/>
          <p:nvPr/>
        </p:nvSpPr>
        <p:spPr>
          <a:xfrm>
            <a:off x="6172200" y="2569464"/>
            <a:ext cx="2971800" cy="310896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8" name="Text 65"/>
          <p:cNvSpPr/>
          <p:nvPr/>
        </p:nvSpPr>
        <p:spPr>
          <a:xfrm>
            <a:off x="6208776" y="2633472"/>
            <a:ext cx="28986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Desert Lexus</a:t>
            </a:r>
            <a:endParaRPr lang="en-US" sz="830" dirty="0"/>
          </a:p>
        </p:txBody>
      </p:sp>
      <p:sp>
        <p:nvSpPr>
          <p:cNvPr id="69" name="Shape 66"/>
          <p:cNvSpPr/>
          <p:nvPr/>
        </p:nvSpPr>
        <p:spPr>
          <a:xfrm>
            <a:off x="9144000" y="2569464"/>
            <a:ext cx="713232" cy="310896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0" name="Text 67"/>
          <p:cNvSpPr/>
          <p:nvPr/>
        </p:nvSpPr>
        <p:spPr>
          <a:xfrm>
            <a:off x="9180576" y="2633472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12.0 pts</a:t>
            </a:r>
            <a:endParaRPr lang="en-US" sz="830" dirty="0"/>
          </a:p>
        </p:txBody>
      </p:sp>
      <p:sp>
        <p:nvSpPr>
          <p:cNvPr id="71" name="Shape 68"/>
          <p:cNvSpPr/>
          <p:nvPr/>
        </p:nvSpPr>
        <p:spPr>
          <a:xfrm>
            <a:off x="9857232" y="2569464"/>
            <a:ext cx="868680" cy="310896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2" name="Text 69"/>
          <p:cNvSpPr/>
          <p:nvPr/>
        </p:nvSpPr>
        <p:spPr>
          <a:xfrm>
            <a:off x="9893808" y="2633472"/>
            <a:ext cx="795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25%</a:t>
            </a:r>
            <a:endParaRPr lang="en-US" sz="830" dirty="0"/>
          </a:p>
        </p:txBody>
      </p:sp>
      <p:sp>
        <p:nvSpPr>
          <p:cNvPr id="73" name="Shape 70"/>
          <p:cNvSpPr/>
          <p:nvPr/>
        </p:nvSpPr>
        <p:spPr>
          <a:xfrm>
            <a:off x="10725912" y="2569464"/>
            <a:ext cx="914400" cy="310896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4" name="Text 71"/>
          <p:cNvSpPr/>
          <p:nvPr/>
        </p:nvSpPr>
        <p:spPr>
          <a:xfrm>
            <a:off x="10762488" y="2633472"/>
            <a:ext cx="8412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37%</a:t>
            </a:r>
            <a:endParaRPr lang="en-US" sz="830" dirty="0"/>
          </a:p>
        </p:txBody>
      </p:sp>
      <p:sp>
        <p:nvSpPr>
          <p:cNvPr id="75" name="Shape 72"/>
          <p:cNvSpPr/>
          <p:nvPr/>
        </p:nvSpPr>
        <p:spPr>
          <a:xfrm>
            <a:off x="11442192" y="2569464"/>
            <a:ext cx="749808" cy="310896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6" name="Text 73"/>
          <p:cNvSpPr/>
          <p:nvPr/>
        </p:nvSpPr>
        <p:spPr>
          <a:xfrm>
            <a:off x="11515344" y="2633472"/>
            <a:ext cx="6766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81%</a:t>
            </a:r>
            <a:endParaRPr lang="en-US" sz="830" dirty="0"/>
          </a:p>
        </p:txBody>
      </p:sp>
      <p:sp>
        <p:nvSpPr>
          <p:cNvPr id="77" name="Shape 74"/>
          <p:cNvSpPr/>
          <p:nvPr/>
        </p:nvSpPr>
        <p:spPr>
          <a:xfrm>
            <a:off x="6172200" y="2880360"/>
            <a:ext cx="2971800" cy="310896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8" name="Text 75"/>
          <p:cNvSpPr/>
          <p:nvPr/>
        </p:nvSpPr>
        <p:spPr>
          <a:xfrm>
            <a:off x="6208776" y="2944368"/>
            <a:ext cx="28986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Weatherford Honda</a:t>
            </a:r>
            <a:endParaRPr lang="en-US" sz="830" dirty="0"/>
          </a:p>
        </p:txBody>
      </p:sp>
      <p:sp>
        <p:nvSpPr>
          <p:cNvPr id="79" name="Shape 76"/>
          <p:cNvSpPr/>
          <p:nvPr/>
        </p:nvSpPr>
        <p:spPr>
          <a:xfrm>
            <a:off x="9144000" y="2880360"/>
            <a:ext cx="713232" cy="310896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0" name="Text 77"/>
          <p:cNvSpPr/>
          <p:nvPr/>
        </p:nvSpPr>
        <p:spPr>
          <a:xfrm>
            <a:off x="9180576" y="2944368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11.0 pts</a:t>
            </a:r>
            <a:endParaRPr lang="en-US" sz="830" dirty="0"/>
          </a:p>
        </p:txBody>
      </p:sp>
      <p:sp>
        <p:nvSpPr>
          <p:cNvPr id="81" name="Shape 78"/>
          <p:cNvSpPr/>
          <p:nvPr/>
        </p:nvSpPr>
        <p:spPr>
          <a:xfrm>
            <a:off x="9857232" y="2880360"/>
            <a:ext cx="868680" cy="310896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2" name="Text 79"/>
          <p:cNvSpPr/>
          <p:nvPr/>
        </p:nvSpPr>
        <p:spPr>
          <a:xfrm>
            <a:off x="9893808" y="2944368"/>
            <a:ext cx="795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16%</a:t>
            </a:r>
            <a:endParaRPr lang="en-US" sz="830" dirty="0"/>
          </a:p>
        </p:txBody>
      </p:sp>
      <p:sp>
        <p:nvSpPr>
          <p:cNvPr id="83" name="Shape 80"/>
          <p:cNvSpPr/>
          <p:nvPr/>
        </p:nvSpPr>
        <p:spPr>
          <a:xfrm>
            <a:off x="10725912" y="2880360"/>
            <a:ext cx="914400" cy="310896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4" name="Text 81"/>
          <p:cNvSpPr/>
          <p:nvPr/>
        </p:nvSpPr>
        <p:spPr>
          <a:xfrm>
            <a:off x="10762488" y="2944368"/>
            <a:ext cx="8412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27%</a:t>
            </a:r>
            <a:endParaRPr lang="en-US" sz="830" dirty="0"/>
          </a:p>
        </p:txBody>
      </p:sp>
      <p:sp>
        <p:nvSpPr>
          <p:cNvPr id="85" name="Shape 82"/>
          <p:cNvSpPr/>
          <p:nvPr/>
        </p:nvSpPr>
        <p:spPr>
          <a:xfrm>
            <a:off x="11442192" y="2880360"/>
            <a:ext cx="749808" cy="310896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6" name="Text 83"/>
          <p:cNvSpPr/>
          <p:nvPr/>
        </p:nvSpPr>
        <p:spPr>
          <a:xfrm>
            <a:off x="11515344" y="2944368"/>
            <a:ext cx="6766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39%</a:t>
            </a:r>
            <a:endParaRPr lang="en-US" sz="830" dirty="0"/>
          </a:p>
        </p:txBody>
      </p:sp>
      <p:sp>
        <p:nvSpPr>
          <p:cNvPr id="87" name="Shape 84"/>
          <p:cNvSpPr/>
          <p:nvPr/>
        </p:nvSpPr>
        <p:spPr>
          <a:xfrm>
            <a:off x="777240" y="4480560"/>
            <a:ext cx="10789920" cy="1033272"/>
          </a:xfrm>
          <a:prstGeom prst="roundRect">
            <a:avLst>
              <a:gd name="adj" fmla="val 7080"/>
            </a:avLst>
          </a:prstGeom>
          <a:solidFill>
            <a:srgbClr val="EAF3FB"/>
          </a:solidFill>
          <a:ln w="12700">
            <a:solidFill>
              <a:srgbClr val="D7EA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8" name="Text 85"/>
          <p:cNvSpPr/>
          <p:nvPr/>
        </p:nvSpPr>
        <p:spPr>
          <a:xfrm>
            <a:off x="960120" y="4681728"/>
            <a:ext cx="1033272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0F2C51"/>
                </a:solidFill>
              </a:rPr>
              <a:t>• Manager takeaway: media is not just documentation. It is a sales-enablement tool that supports transparency, faster customer decisions, and stronger approval behavior.
• Coach to the full path: inspect, capture media, send quote, explain value, follow up on declines.</a:t>
            </a:r>
            <a:endParaRPr lang="en-US" sz="1220" dirty="0"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FE4D0-C304-2847-7134-6116FCA05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430F60-8062-6F38-FA71-62FE92DF341C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INTERNAL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DC4EE7C-AE1D-F68F-E2F4-FAB2ABDBDD7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BA8875D-587C-CE24-3D0C-F75F3A47DB8B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10BE1F-BC9A-7A5B-4EE7-289604685DC8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73F813-4637-BF82-F54E-C8A4D1AD86A8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4507513-EC6A-69A2-12CC-73C8913C9D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86227" y="933574"/>
            <a:ext cx="3419546" cy="10382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BFFBEB3-1A58-B066-2214-46F5F647CEC0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4A3D7CE-DFCE-3AAE-8AC8-56562FC100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634592"/>
            <a:ext cx="11920086" cy="381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87893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E9709C-5D8A-E971-0596-7C379A0A9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3EBD9D1-C537-CC48-9ECD-FDFF96B4CF8D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CUSTOMER PAY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E441AD8-5DFE-7B6B-3913-D5198B7B472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6652625-D16E-F142-D1FD-00E2DB200BF9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0D4C13-0BDA-D3AD-9D6C-05B2424901AF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F3593A-D6E5-2821-CFF1-2E51880F589C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5F59887-2984-C544-1A3C-7CEB464055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84720" y="933574"/>
            <a:ext cx="2822560" cy="10382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48A2821-904B-6D2F-0DFF-C755A9827964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4B007D-D492-F676-A888-70E3626B0A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591676"/>
            <a:ext cx="11920086" cy="384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74634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ACCA8-3386-4464-191E-733EB3B2F2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372E5D5-C178-A60D-4E02-74D58BF26B3D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WARRANTY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7C65DA-3FEC-F0C9-257B-D56BD4FD618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94D6B52-D5CE-D86B-067D-FDCEA8EF508F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4CF851-E97B-3A42-9D1A-7D0E450A18F7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A25E71-1F62-C205-BC68-9751B40AA1A7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36E49A2-F8A1-C6AD-0944-5D5C9B39C4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84720" y="933574"/>
            <a:ext cx="2822560" cy="10382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24C0D82-8748-EAD1-DFE7-7620EFDA9CB8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E6FB8BB-D476-321E-5E84-B68E17AEBA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694272"/>
            <a:ext cx="11920086" cy="376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86211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70F2A2-B739-B628-54F8-54E36D90B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A8359BB-1B9E-41CE-9224-7689A014EF0F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INTERNAL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5C46765-484D-2763-60D8-51417CCC4B7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BF2C2C4-18FD-7709-A2A4-6FFBBF328A98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100672-D4B9-0DB4-7DC9-B8D626B2C5E8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A9D843-A9E2-045D-3420-A3F6A7A2AB78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82A90A7-E304-2E9C-B2A1-0DB88B69B8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84720" y="933574"/>
            <a:ext cx="2822560" cy="10382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20047BA-471E-44EA-9AED-3B0C7A614EC5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31F9988-1FB1-FF63-050B-4939DB8862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685" y="2668414"/>
            <a:ext cx="11909637" cy="380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242060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C4DB37-F46D-27EA-6A86-D824C978D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AC5A27C-1918-5D25-1BFE-32B5FA554AF6}"/>
              </a:ext>
            </a:extLst>
          </p:cNvPr>
          <p:cNvSpPr/>
          <p:nvPr/>
        </p:nvSpPr>
        <p:spPr>
          <a:xfrm>
            <a:off x="0" y="4510007"/>
            <a:ext cx="12198927" cy="234799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4E11D78-363D-8CC8-E895-AE517A43704D}"/>
              </a:ext>
            </a:extLst>
          </p:cNvPr>
          <p:cNvCxnSpPr>
            <a:cxnSpLocks/>
          </p:cNvCxnSpPr>
          <p:nvPr/>
        </p:nvCxnSpPr>
        <p:spPr>
          <a:xfrm>
            <a:off x="-13848" y="4474904"/>
            <a:ext cx="12208629" cy="0"/>
          </a:xfrm>
          <a:prstGeom prst="line">
            <a:avLst/>
          </a:prstGeom>
          <a:ln w="19050">
            <a:solidFill>
              <a:srgbClr val="1D4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8A10E24-5303-B660-D698-95083A6AB208}"/>
              </a:ext>
            </a:extLst>
          </p:cNvPr>
          <p:cNvCxnSpPr>
            <a:cxnSpLocks/>
          </p:cNvCxnSpPr>
          <p:nvPr/>
        </p:nvCxnSpPr>
        <p:spPr>
          <a:xfrm>
            <a:off x="-13848" y="4404491"/>
            <a:ext cx="12198927" cy="0"/>
          </a:xfrm>
          <a:prstGeom prst="line">
            <a:avLst/>
          </a:prstGeom>
          <a:ln w="76200">
            <a:solidFill>
              <a:srgbClr val="1D4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C1900B9-3EAE-C545-6D59-11605D292F39}"/>
              </a:ext>
            </a:extLst>
          </p:cNvPr>
          <p:cNvSpPr txBox="1"/>
          <p:nvPr/>
        </p:nvSpPr>
        <p:spPr>
          <a:xfrm>
            <a:off x="288218" y="1644451"/>
            <a:ext cx="65738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00206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LUNCH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A83DF0-365B-FCF5-CFCB-8098405A9CCB}"/>
              </a:ext>
            </a:extLst>
          </p:cNvPr>
          <p:cNvSpPr txBox="1"/>
          <p:nvPr/>
        </p:nvSpPr>
        <p:spPr>
          <a:xfrm>
            <a:off x="219638" y="5222290"/>
            <a:ext cx="65738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SERVICE WORKSHOP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AUGUST 2026  -  IRVING  TEXAS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71F402C-C5F1-686F-2857-BEE273BF8C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740" y="-449580"/>
            <a:ext cx="6652260" cy="82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574163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3985B-C20B-00B7-7E87-87E2B5E2A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FCB2CC-ECD5-045E-6939-EE6B0741A0DA}"/>
              </a:ext>
            </a:extLst>
          </p:cNvPr>
          <p:cNvSpPr/>
          <p:nvPr/>
        </p:nvSpPr>
        <p:spPr>
          <a:xfrm>
            <a:off x="0" y="4510007"/>
            <a:ext cx="12198927" cy="234799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B25178F-B983-3D14-8D30-F6276B8F8144}"/>
              </a:ext>
            </a:extLst>
          </p:cNvPr>
          <p:cNvCxnSpPr>
            <a:cxnSpLocks/>
          </p:cNvCxnSpPr>
          <p:nvPr/>
        </p:nvCxnSpPr>
        <p:spPr>
          <a:xfrm>
            <a:off x="-13848" y="4474904"/>
            <a:ext cx="12208629" cy="0"/>
          </a:xfrm>
          <a:prstGeom prst="line">
            <a:avLst/>
          </a:prstGeom>
          <a:ln w="19050">
            <a:solidFill>
              <a:srgbClr val="1D4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DA97F86-A917-25B2-E9B3-7ED99B9A07DC}"/>
              </a:ext>
            </a:extLst>
          </p:cNvPr>
          <p:cNvCxnSpPr>
            <a:cxnSpLocks/>
          </p:cNvCxnSpPr>
          <p:nvPr/>
        </p:nvCxnSpPr>
        <p:spPr>
          <a:xfrm>
            <a:off x="-13848" y="4404491"/>
            <a:ext cx="12198927" cy="0"/>
          </a:xfrm>
          <a:prstGeom prst="line">
            <a:avLst/>
          </a:prstGeom>
          <a:ln w="76200">
            <a:solidFill>
              <a:srgbClr val="1D4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 descr="Dimensions: Ford F-150 2017-2020 vs. Lexus TX 2023-present">
            <a:extLst>
              <a:ext uri="{FF2B5EF4-FFF2-40B4-BE49-F238E27FC236}">
                <a16:creationId xmlns:a16="http://schemas.microsoft.com/office/drawing/2014/main" id="{C52861EC-18E7-EA5A-80D3-CD684AC0DC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88" r="26479"/>
          <a:stretch/>
        </p:blipFill>
        <p:spPr bwMode="auto">
          <a:xfrm>
            <a:off x="6793466" y="391886"/>
            <a:ext cx="5405461" cy="646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BAE1549-5B66-FD81-4F02-60F93C5A1B09}"/>
              </a:ext>
            </a:extLst>
          </p:cNvPr>
          <p:cNvSpPr txBox="1"/>
          <p:nvPr/>
        </p:nvSpPr>
        <p:spPr>
          <a:xfrm>
            <a:off x="219638" y="5222290"/>
            <a:ext cx="65738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SERVICE WORKSHOP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AUGUST 2026  -  IRVING  TEXAS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D26BE6-730B-476C-13B0-712BDF17BD28}"/>
              </a:ext>
            </a:extLst>
          </p:cNvPr>
          <p:cNvSpPr txBox="1"/>
          <p:nvPr/>
        </p:nvSpPr>
        <p:spPr>
          <a:xfrm>
            <a:off x="311078" y="1575989"/>
            <a:ext cx="65738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JONATHON NELSON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8C6B4A4-6CB4-D2C7-737A-2D7847FF1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7547" y="2378799"/>
            <a:ext cx="3249450" cy="7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39853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7A66C-2453-B56B-FF1F-1EC2717E8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BB2938-68A0-4D06-05F5-CAA64DCAF8DD}"/>
              </a:ext>
            </a:extLst>
          </p:cNvPr>
          <p:cNvSpPr/>
          <p:nvPr/>
        </p:nvSpPr>
        <p:spPr>
          <a:xfrm>
            <a:off x="0" y="4510007"/>
            <a:ext cx="12198927" cy="234799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768121D-5FEE-3B18-730A-8E2730F29184}"/>
              </a:ext>
            </a:extLst>
          </p:cNvPr>
          <p:cNvCxnSpPr>
            <a:cxnSpLocks/>
          </p:cNvCxnSpPr>
          <p:nvPr/>
        </p:nvCxnSpPr>
        <p:spPr>
          <a:xfrm>
            <a:off x="-13848" y="4474904"/>
            <a:ext cx="12208629" cy="0"/>
          </a:xfrm>
          <a:prstGeom prst="line">
            <a:avLst/>
          </a:prstGeom>
          <a:ln w="19050">
            <a:solidFill>
              <a:srgbClr val="1D4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7B333E6-4DD2-7B4B-A21B-852CDF048A3D}"/>
              </a:ext>
            </a:extLst>
          </p:cNvPr>
          <p:cNvCxnSpPr>
            <a:cxnSpLocks/>
          </p:cNvCxnSpPr>
          <p:nvPr/>
        </p:nvCxnSpPr>
        <p:spPr>
          <a:xfrm>
            <a:off x="-13848" y="4404491"/>
            <a:ext cx="12198927" cy="0"/>
          </a:xfrm>
          <a:prstGeom prst="line">
            <a:avLst/>
          </a:prstGeom>
          <a:ln w="76200">
            <a:solidFill>
              <a:srgbClr val="1D4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2C31B397-6C64-A76F-184B-7B07CE7A7981}"/>
              </a:ext>
            </a:extLst>
          </p:cNvPr>
          <p:cNvSpPr txBox="1"/>
          <p:nvPr/>
        </p:nvSpPr>
        <p:spPr>
          <a:xfrm>
            <a:off x="219638" y="5222290"/>
            <a:ext cx="606686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SERVICE WORKSHOP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AUGUST 2026  -  IRVING  TEXAS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194B93-0849-B6AE-0EFC-1FDAD7292FA4}"/>
              </a:ext>
            </a:extLst>
          </p:cNvPr>
          <p:cNvSpPr txBox="1"/>
          <p:nvPr/>
        </p:nvSpPr>
        <p:spPr>
          <a:xfrm>
            <a:off x="111112" y="1569163"/>
            <a:ext cx="65738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SANTOS RODRIGUEZ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996C3C-E57E-36AC-59D3-6860C70A5A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14688" y="2371973"/>
            <a:ext cx="3075236" cy="70719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F836AF7-903C-6F4C-CE3A-0E6CF9B8A4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2928"/>
          <a:stretch>
            <a:fillRect/>
          </a:stretch>
        </p:blipFill>
        <p:spPr>
          <a:xfrm>
            <a:off x="3411874" y="243841"/>
            <a:ext cx="8773205" cy="6614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88831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2C4C1-42F1-1BA8-785E-3F9DA67FC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90F5E24-23DF-2A53-A0ED-C25E3B4B9317}"/>
              </a:ext>
            </a:extLst>
          </p:cNvPr>
          <p:cNvSpPr/>
          <p:nvPr/>
        </p:nvSpPr>
        <p:spPr>
          <a:xfrm>
            <a:off x="0" y="4510007"/>
            <a:ext cx="12198927" cy="234799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F481EE4-34CA-AC5C-B56B-2D315B7D3105}"/>
              </a:ext>
            </a:extLst>
          </p:cNvPr>
          <p:cNvCxnSpPr>
            <a:cxnSpLocks/>
          </p:cNvCxnSpPr>
          <p:nvPr/>
        </p:nvCxnSpPr>
        <p:spPr>
          <a:xfrm>
            <a:off x="-13848" y="4474904"/>
            <a:ext cx="12208629" cy="0"/>
          </a:xfrm>
          <a:prstGeom prst="line">
            <a:avLst/>
          </a:prstGeom>
          <a:ln w="19050">
            <a:solidFill>
              <a:srgbClr val="1D4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E1FCAA7-8ADB-0ACB-EC17-38E3829C5CF3}"/>
              </a:ext>
            </a:extLst>
          </p:cNvPr>
          <p:cNvCxnSpPr>
            <a:cxnSpLocks/>
          </p:cNvCxnSpPr>
          <p:nvPr/>
        </p:nvCxnSpPr>
        <p:spPr>
          <a:xfrm>
            <a:off x="-13848" y="4404491"/>
            <a:ext cx="12198927" cy="0"/>
          </a:xfrm>
          <a:prstGeom prst="line">
            <a:avLst/>
          </a:prstGeom>
          <a:ln w="76200">
            <a:solidFill>
              <a:srgbClr val="1D4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black and white logo&#10;&#10;AI-generated content may be incorrect.">
            <a:extLst>
              <a:ext uri="{FF2B5EF4-FFF2-40B4-BE49-F238E27FC236}">
                <a16:creationId xmlns:a16="http://schemas.microsoft.com/office/drawing/2014/main" id="{8B854001-5435-377D-A309-C8899BE507C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318" y="885212"/>
            <a:ext cx="3361881" cy="10221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3C76618-3300-044F-908E-49D77EAE0C98}"/>
              </a:ext>
            </a:extLst>
          </p:cNvPr>
          <p:cNvSpPr txBox="1"/>
          <p:nvPr/>
        </p:nvSpPr>
        <p:spPr>
          <a:xfrm>
            <a:off x="219638" y="2322631"/>
            <a:ext cx="65738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TECH</a:t>
            </a:r>
          </a:p>
          <a:p>
            <a:pPr algn="ctr"/>
            <a:r>
              <a:rPr lang="en-US" sz="4400" b="1" dirty="0">
                <a:solidFill>
                  <a:srgbClr val="00206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EFFICIENCY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DEF16E-5050-B671-1F01-03CDB099154A}"/>
              </a:ext>
            </a:extLst>
          </p:cNvPr>
          <p:cNvSpPr txBox="1"/>
          <p:nvPr/>
        </p:nvSpPr>
        <p:spPr>
          <a:xfrm>
            <a:off x="219638" y="5222290"/>
            <a:ext cx="65738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SERVICE WORKSHOP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AUGUST 2026  -  IRVING  TEXAS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A1457D6-68C7-7174-0634-651E5DBA2F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9740" y="-449580"/>
            <a:ext cx="6652260" cy="82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083374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6FBF0-4D07-B31B-B2CA-83BA14DF8A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3486510-E1E6-3987-62E5-7F1BBAE75E89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TECH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EFFICIENCY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A1E47C-63F7-38AC-AF03-2A2BE14E7DA7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8AE2BDC-2A5C-D16E-34AA-41F6299F915C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EC6E59-AA6B-FA0E-54B7-2CDB94F257DD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9DEA6A-C9B0-74D3-52C4-4C5929D6DC45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</p:spTree>
    <p:extLst>
      <p:ext uri="{BB962C8B-B14F-4D97-AF65-F5344CB8AC3E}">
        <p14:creationId xmlns:p14="http://schemas.microsoft.com/office/powerpoint/2010/main" val="2408014984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C97905-6440-E28D-B874-A07ECCD71F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53F18B2-FF96-19DA-5413-4DCD49D4CA61}"/>
              </a:ext>
            </a:extLst>
          </p:cNvPr>
          <p:cNvSpPr/>
          <p:nvPr/>
        </p:nvSpPr>
        <p:spPr>
          <a:xfrm>
            <a:off x="0" y="4510007"/>
            <a:ext cx="12198927" cy="234799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2E687C0-DB78-3A79-DA56-E6DE06713EBE}"/>
              </a:ext>
            </a:extLst>
          </p:cNvPr>
          <p:cNvCxnSpPr>
            <a:cxnSpLocks/>
          </p:cNvCxnSpPr>
          <p:nvPr/>
        </p:nvCxnSpPr>
        <p:spPr>
          <a:xfrm>
            <a:off x="-13848" y="4474904"/>
            <a:ext cx="12208629" cy="0"/>
          </a:xfrm>
          <a:prstGeom prst="line">
            <a:avLst/>
          </a:prstGeom>
          <a:ln w="19050">
            <a:solidFill>
              <a:srgbClr val="1D4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5D59F74-02D6-B916-E1FC-373A0A449E08}"/>
              </a:ext>
            </a:extLst>
          </p:cNvPr>
          <p:cNvCxnSpPr>
            <a:cxnSpLocks/>
          </p:cNvCxnSpPr>
          <p:nvPr/>
        </p:nvCxnSpPr>
        <p:spPr>
          <a:xfrm>
            <a:off x="-13848" y="4404491"/>
            <a:ext cx="12198927" cy="0"/>
          </a:xfrm>
          <a:prstGeom prst="line">
            <a:avLst/>
          </a:prstGeom>
          <a:ln w="76200">
            <a:solidFill>
              <a:srgbClr val="1D4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536CA504-BD6A-8D4F-2952-946AD38CFE3D}"/>
              </a:ext>
            </a:extLst>
          </p:cNvPr>
          <p:cNvSpPr txBox="1"/>
          <p:nvPr/>
        </p:nvSpPr>
        <p:spPr>
          <a:xfrm>
            <a:off x="311078" y="5219658"/>
            <a:ext cx="554870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SERVICE WORKSHOP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AUGUST 2026  -  IRVING  TEXAS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D1150A-1340-FDEB-1727-D0307DD25C45}"/>
              </a:ext>
            </a:extLst>
          </p:cNvPr>
          <p:cNvSpPr txBox="1"/>
          <p:nvPr/>
        </p:nvSpPr>
        <p:spPr>
          <a:xfrm>
            <a:off x="-199462" y="1368995"/>
            <a:ext cx="65738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PETE GASCON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C063BAA-AEDF-63D2-86DD-1418FBA2CD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23357" y="2099364"/>
            <a:ext cx="2745311" cy="8520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E7EA9A2-7969-4C4A-F53F-C312F70C4EE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" r="36241"/>
          <a:stretch>
            <a:fillRect/>
          </a:stretch>
        </p:blipFill>
        <p:spPr>
          <a:xfrm>
            <a:off x="5363134" y="-955111"/>
            <a:ext cx="6835793" cy="781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209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19456"/>
          </a:xfrm>
          <a:prstGeom prst="rect">
            <a:avLst/>
          </a:prstGeom>
          <a:solidFill>
            <a:srgbClr val="F26A3D"/>
          </a:solidFill>
          <a:ln w="12700">
            <a:solidFill>
              <a:srgbClr val="F26A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512064"/>
            <a:ext cx="8595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F2C5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Quote-Send Behavior: Store Focus Areas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530352" y="960120"/>
            <a:ext cx="9326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66667"/>
                </a:solidFill>
              </a:rPr>
              <a:t>Media impact compounds when quote-send activity is consistent and timely.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10652760" y="0"/>
            <a:ext cx="1536192" cy="1051560"/>
          </a:xfrm>
          <a:prstGeom prst="rect">
            <a:avLst/>
          </a:prstGeom>
          <a:solidFill>
            <a:srgbClr val="F26A3D">
              <a:alpha val="90000"/>
            </a:srgbClr>
          </a:solidFill>
          <a:ln w="12700">
            <a:solidFill>
              <a:srgbClr val="F26A3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1155680" y="292608"/>
            <a:ext cx="1371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</a:rPr>
              <a:t>+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1539728" y="493776"/>
            <a:ext cx="182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</a:rPr>
              <a:t>•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02920" y="6446520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666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Cox Automotive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2148840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2404872" y="6428232"/>
            <a:ext cx="128016" cy="128016"/>
          </a:xfrm>
          <a:prstGeom prst="ellipse">
            <a:avLst/>
          </a:prstGeom>
          <a:solidFill>
            <a:srgbClr val="F26A3D"/>
          </a:solidFill>
          <a:ln w="12700">
            <a:solidFill>
              <a:srgbClr val="F26A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2660904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2916936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3172968" y="6428232"/>
            <a:ext cx="128016" cy="128016"/>
          </a:xfrm>
          <a:prstGeom prst="ellipse">
            <a:avLst/>
          </a:prstGeom>
          <a:solidFill>
            <a:srgbClr val="1C3E74"/>
          </a:solidFill>
          <a:ln w="12700">
            <a:solidFill>
              <a:srgbClr val="1C3E7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3429000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3685032" y="6428232"/>
            <a:ext cx="128016" cy="128016"/>
          </a:xfrm>
          <a:prstGeom prst="ellipse">
            <a:avLst/>
          </a:prstGeom>
          <a:solidFill>
            <a:srgbClr val="F26A3D"/>
          </a:solidFill>
          <a:ln w="12700">
            <a:solidFill>
              <a:srgbClr val="F26A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3941064" y="6428232"/>
            <a:ext cx="128016" cy="128016"/>
          </a:xfrm>
          <a:prstGeom prst="ellipse">
            <a:avLst/>
          </a:prstGeom>
          <a:solidFill>
            <a:srgbClr val="1C3E74"/>
          </a:solidFill>
          <a:ln w="12700">
            <a:solidFill>
              <a:srgbClr val="1C3E7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197096" y="6428232"/>
            <a:ext cx="128016" cy="128016"/>
          </a:xfrm>
          <a:prstGeom prst="ellipse">
            <a:avLst/>
          </a:prstGeom>
          <a:solidFill>
            <a:srgbClr val="BBBBBB"/>
          </a:solidFill>
          <a:ln w="12700">
            <a:solidFill>
              <a:srgbClr val="BBBBB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4453128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4709160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4965192" y="6428232"/>
            <a:ext cx="128016" cy="128016"/>
          </a:xfrm>
          <a:prstGeom prst="ellipse">
            <a:avLst/>
          </a:prstGeom>
          <a:solidFill>
            <a:srgbClr val="1C3E74"/>
          </a:solidFill>
          <a:ln w="12700">
            <a:solidFill>
              <a:srgbClr val="1C3E7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5221224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5477256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502920" y="6318504"/>
            <a:ext cx="5577840" cy="0"/>
          </a:xfrm>
          <a:prstGeom prst="line">
            <a:avLst/>
          </a:prstGeom>
          <a:noFill/>
          <a:ln w="8890">
            <a:solidFill>
              <a:srgbClr val="0F2C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11384280" y="6428232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sz="800" b="0">
                <a:solidFill>
                  <a:srgbClr val="666667"/>
                </a:solidFill>
                <a:latin typeface="Arial"/>
              </a:rPr>
              <a:t>7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685800" y="1325880"/>
            <a:ext cx="6080760" cy="2020824"/>
          </a:xfrm>
          <a:prstGeom prst="roundRect">
            <a:avLst>
              <a:gd name="adj" fmla="val 1810"/>
            </a:avLst>
          </a:prstGeom>
          <a:solidFill>
            <a:srgbClr val="FFFFFF"/>
          </a:solidFill>
          <a:ln w="10160">
            <a:solidFill>
              <a:srgbClr val="D9E5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685800" y="1325880"/>
            <a:ext cx="3383280" cy="329184"/>
          </a:xfrm>
          <a:prstGeom prst="rect">
            <a:avLst/>
          </a:prstGeom>
          <a:solidFill>
            <a:srgbClr val="0A80DF"/>
          </a:solidFill>
          <a:ln w="508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722376" y="1389888"/>
            <a:ext cx="33101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b="1" dirty="0">
                <a:solidFill>
                  <a:srgbClr val="FFFFFF"/>
                </a:solidFill>
              </a:rPr>
              <a:t>Lowest quote-send stores</a:t>
            </a:r>
            <a:endParaRPr lang="en-US" sz="860" dirty="0"/>
          </a:p>
        </p:txBody>
      </p:sp>
      <p:sp>
        <p:nvSpPr>
          <p:cNvPr id="28" name="Shape 26"/>
          <p:cNvSpPr/>
          <p:nvPr/>
        </p:nvSpPr>
        <p:spPr>
          <a:xfrm>
            <a:off x="4069080" y="1325880"/>
            <a:ext cx="1005840" cy="329184"/>
          </a:xfrm>
          <a:prstGeom prst="rect">
            <a:avLst/>
          </a:prstGeom>
          <a:solidFill>
            <a:srgbClr val="0A80DF"/>
          </a:solidFill>
          <a:ln w="508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4105656" y="1389888"/>
            <a:ext cx="9326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b="1" dirty="0">
                <a:solidFill>
                  <a:srgbClr val="FFFFFF"/>
                </a:solidFill>
              </a:rPr>
              <a:t>Quote rate</a:t>
            </a:r>
            <a:endParaRPr lang="en-US" sz="860" dirty="0"/>
          </a:p>
        </p:txBody>
      </p:sp>
      <p:sp>
        <p:nvSpPr>
          <p:cNvPr id="30" name="Shape 28"/>
          <p:cNvSpPr/>
          <p:nvPr/>
        </p:nvSpPr>
        <p:spPr>
          <a:xfrm>
            <a:off x="5074920" y="1325880"/>
            <a:ext cx="777240" cy="329184"/>
          </a:xfrm>
          <a:prstGeom prst="rect">
            <a:avLst/>
          </a:prstGeom>
          <a:solidFill>
            <a:srgbClr val="0A80DF"/>
          </a:solidFill>
          <a:ln w="508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5111496" y="1389888"/>
            <a:ext cx="7040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b="1" dirty="0">
                <a:solidFill>
                  <a:srgbClr val="FFFFFF"/>
                </a:solidFill>
              </a:rPr>
              <a:t>Media</a:t>
            </a:r>
            <a:endParaRPr lang="en-US" sz="860" dirty="0"/>
          </a:p>
        </p:txBody>
      </p:sp>
      <p:sp>
        <p:nvSpPr>
          <p:cNvPr id="32" name="Shape 30"/>
          <p:cNvSpPr/>
          <p:nvPr/>
        </p:nvSpPr>
        <p:spPr>
          <a:xfrm>
            <a:off x="5852160" y="1325880"/>
            <a:ext cx="914400" cy="329184"/>
          </a:xfrm>
          <a:prstGeom prst="rect">
            <a:avLst/>
          </a:prstGeom>
          <a:solidFill>
            <a:srgbClr val="0A80DF"/>
          </a:solidFill>
          <a:ln w="508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5888736" y="1389888"/>
            <a:ext cx="841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b="1" dirty="0">
                <a:solidFill>
                  <a:srgbClr val="FFFFFF"/>
                </a:solidFill>
              </a:rPr>
              <a:t>Opp.</a:t>
            </a:r>
            <a:endParaRPr lang="en-US" sz="860" dirty="0"/>
          </a:p>
        </p:txBody>
      </p:sp>
      <p:sp>
        <p:nvSpPr>
          <p:cNvPr id="34" name="Shape 32"/>
          <p:cNvSpPr/>
          <p:nvPr/>
        </p:nvSpPr>
        <p:spPr>
          <a:xfrm>
            <a:off x="685800" y="1655064"/>
            <a:ext cx="3383280" cy="32918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722376" y="1719072"/>
            <a:ext cx="331012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0F2C51"/>
                </a:solidFill>
              </a:rPr>
              <a:t>Honda Davis</a:t>
            </a:r>
            <a:endParaRPr lang="en-US" sz="860" dirty="0"/>
          </a:p>
        </p:txBody>
      </p:sp>
      <p:sp>
        <p:nvSpPr>
          <p:cNvPr id="36" name="Shape 34"/>
          <p:cNvSpPr/>
          <p:nvPr/>
        </p:nvSpPr>
        <p:spPr>
          <a:xfrm>
            <a:off x="4069080" y="1655064"/>
            <a:ext cx="1005840" cy="32918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4105656" y="1719072"/>
            <a:ext cx="93268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0F2C51"/>
                </a:solidFill>
              </a:rPr>
              <a:t>0.0%</a:t>
            </a:r>
            <a:endParaRPr lang="en-US" sz="860" dirty="0"/>
          </a:p>
        </p:txBody>
      </p:sp>
      <p:sp>
        <p:nvSpPr>
          <p:cNvPr id="38" name="Shape 36"/>
          <p:cNvSpPr/>
          <p:nvPr/>
        </p:nvSpPr>
        <p:spPr>
          <a:xfrm>
            <a:off x="5074920" y="1655064"/>
            <a:ext cx="777240" cy="32918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/>
          <p:nvPr/>
        </p:nvSpPr>
        <p:spPr>
          <a:xfrm>
            <a:off x="5111496" y="1719072"/>
            <a:ext cx="70408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0F2C51"/>
                </a:solidFill>
              </a:rPr>
              <a:t>15%</a:t>
            </a:r>
            <a:endParaRPr lang="en-US" sz="860" dirty="0"/>
          </a:p>
        </p:txBody>
      </p:sp>
      <p:sp>
        <p:nvSpPr>
          <p:cNvPr id="40" name="Shape 38"/>
          <p:cNvSpPr/>
          <p:nvPr/>
        </p:nvSpPr>
        <p:spPr>
          <a:xfrm>
            <a:off x="5852160" y="1655064"/>
            <a:ext cx="914400" cy="32918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5888736" y="1719072"/>
            <a:ext cx="84124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0F2C51"/>
                </a:solidFill>
              </a:rPr>
              <a:t>$-1.46M</a:t>
            </a:r>
            <a:endParaRPr lang="en-US" sz="860" dirty="0"/>
          </a:p>
        </p:txBody>
      </p:sp>
      <p:sp>
        <p:nvSpPr>
          <p:cNvPr id="42" name="Shape 40"/>
          <p:cNvSpPr/>
          <p:nvPr/>
        </p:nvSpPr>
        <p:spPr>
          <a:xfrm>
            <a:off x="685800" y="1984248"/>
            <a:ext cx="3383280" cy="329184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722376" y="2048256"/>
            <a:ext cx="331012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0F2C51"/>
                </a:solidFill>
              </a:rPr>
              <a:t>Chevrolet</a:t>
            </a:r>
            <a:endParaRPr lang="en-US" sz="860" dirty="0"/>
          </a:p>
        </p:txBody>
      </p:sp>
      <p:sp>
        <p:nvSpPr>
          <p:cNvPr id="44" name="Shape 42"/>
          <p:cNvSpPr/>
          <p:nvPr/>
        </p:nvSpPr>
        <p:spPr>
          <a:xfrm>
            <a:off x="4069080" y="1984248"/>
            <a:ext cx="1005840" cy="329184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43"/>
          <p:cNvSpPr/>
          <p:nvPr/>
        </p:nvSpPr>
        <p:spPr>
          <a:xfrm>
            <a:off x="4105656" y="2048256"/>
            <a:ext cx="93268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0F2C51"/>
                </a:solidFill>
              </a:rPr>
              <a:t>3.3%</a:t>
            </a:r>
            <a:endParaRPr lang="en-US" sz="860" dirty="0"/>
          </a:p>
        </p:txBody>
      </p:sp>
      <p:sp>
        <p:nvSpPr>
          <p:cNvPr id="46" name="Shape 44"/>
          <p:cNvSpPr/>
          <p:nvPr/>
        </p:nvSpPr>
        <p:spPr>
          <a:xfrm>
            <a:off x="5074920" y="1984248"/>
            <a:ext cx="777240" cy="329184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45"/>
          <p:cNvSpPr/>
          <p:nvPr/>
        </p:nvSpPr>
        <p:spPr>
          <a:xfrm>
            <a:off x="5111496" y="2048256"/>
            <a:ext cx="70408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0F2C51"/>
                </a:solidFill>
              </a:rPr>
              <a:t>8%</a:t>
            </a:r>
            <a:endParaRPr lang="en-US" sz="860" dirty="0"/>
          </a:p>
        </p:txBody>
      </p:sp>
      <p:sp>
        <p:nvSpPr>
          <p:cNvPr id="48" name="Shape 46"/>
          <p:cNvSpPr/>
          <p:nvPr/>
        </p:nvSpPr>
        <p:spPr>
          <a:xfrm>
            <a:off x="5852160" y="1984248"/>
            <a:ext cx="914400" cy="329184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47"/>
          <p:cNvSpPr/>
          <p:nvPr/>
        </p:nvSpPr>
        <p:spPr>
          <a:xfrm>
            <a:off x="5888736" y="2048256"/>
            <a:ext cx="84124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0F2C51"/>
                </a:solidFill>
              </a:rPr>
              <a:t>$0.51M</a:t>
            </a:r>
            <a:endParaRPr lang="en-US" sz="860" dirty="0"/>
          </a:p>
        </p:txBody>
      </p:sp>
      <p:sp>
        <p:nvSpPr>
          <p:cNvPr id="50" name="Shape 48"/>
          <p:cNvSpPr/>
          <p:nvPr/>
        </p:nvSpPr>
        <p:spPr>
          <a:xfrm>
            <a:off x="685800" y="2313432"/>
            <a:ext cx="3383280" cy="32918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Text 49"/>
          <p:cNvSpPr/>
          <p:nvPr/>
        </p:nvSpPr>
        <p:spPr>
          <a:xfrm>
            <a:off x="722376" y="2377440"/>
            <a:ext cx="331012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0F2C51"/>
                </a:solidFill>
              </a:rPr>
              <a:t>Acura Huntsville</a:t>
            </a:r>
            <a:endParaRPr lang="en-US" sz="860" dirty="0"/>
          </a:p>
        </p:txBody>
      </p:sp>
      <p:sp>
        <p:nvSpPr>
          <p:cNvPr id="52" name="Shape 50"/>
          <p:cNvSpPr/>
          <p:nvPr/>
        </p:nvSpPr>
        <p:spPr>
          <a:xfrm>
            <a:off x="4069080" y="2313432"/>
            <a:ext cx="1005840" cy="32918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51"/>
          <p:cNvSpPr/>
          <p:nvPr/>
        </p:nvSpPr>
        <p:spPr>
          <a:xfrm>
            <a:off x="4105656" y="2377440"/>
            <a:ext cx="93268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0F2C51"/>
                </a:solidFill>
              </a:rPr>
              <a:t>27.4%</a:t>
            </a:r>
            <a:endParaRPr lang="en-US" sz="860" dirty="0"/>
          </a:p>
        </p:txBody>
      </p:sp>
      <p:sp>
        <p:nvSpPr>
          <p:cNvPr id="54" name="Shape 52"/>
          <p:cNvSpPr/>
          <p:nvPr/>
        </p:nvSpPr>
        <p:spPr>
          <a:xfrm>
            <a:off x="5074920" y="2313432"/>
            <a:ext cx="777240" cy="32918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53"/>
          <p:cNvSpPr/>
          <p:nvPr/>
        </p:nvSpPr>
        <p:spPr>
          <a:xfrm>
            <a:off x="5111496" y="2377440"/>
            <a:ext cx="70408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0F2C51"/>
                </a:solidFill>
              </a:rPr>
              <a:t>24%</a:t>
            </a:r>
            <a:endParaRPr lang="en-US" sz="860" dirty="0"/>
          </a:p>
        </p:txBody>
      </p:sp>
      <p:sp>
        <p:nvSpPr>
          <p:cNvPr id="56" name="Shape 54"/>
          <p:cNvSpPr/>
          <p:nvPr/>
        </p:nvSpPr>
        <p:spPr>
          <a:xfrm>
            <a:off x="5852160" y="2313432"/>
            <a:ext cx="914400" cy="32918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Text 55"/>
          <p:cNvSpPr/>
          <p:nvPr/>
        </p:nvSpPr>
        <p:spPr>
          <a:xfrm>
            <a:off x="5888736" y="2377440"/>
            <a:ext cx="84124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0F2C51"/>
                </a:solidFill>
              </a:rPr>
              <a:t>$0.94M</a:t>
            </a:r>
            <a:endParaRPr lang="en-US" sz="860" dirty="0"/>
          </a:p>
        </p:txBody>
      </p:sp>
      <p:sp>
        <p:nvSpPr>
          <p:cNvPr id="58" name="Shape 56"/>
          <p:cNvSpPr/>
          <p:nvPr/>
        </p:nvSpPr>
        <p:spPr>
          <a:xfrm>
            <a:off x="685800" y="2642616"/>
            <a:ext cx="3383280" cy="329184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Text 57"/>
          <p:cNvSpPr/>
          <p:nvPr/>
        </p:nvSpPr>
        <p:spPr>
          <a:xfrm>
            <a:off x="722376" y="2706624"/>
            <a:ext cx="331012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0F2C51"/>
                </a:solidFill>
              </a:rPr>
              <a:t>Kia Fort Bend</a:t>
            </a:r>
            <a:endParaRPr lang="en-US" sz="860" dirty="0"/>
          </a:p>
        </p:txBody>
      </p:sp>
      <p:sp>
        <p:nvSpPr>
          <p:cNvPr id="60" name="Shape 58"/>
          <p:cNvSpPr/>
          <p:nvPr/>
        </p:nvSpPr>
        <p:spPr>
          <a:xfrm>
            <a:off x="4069080" y="2642616"/>
            <a:ext cx="1005840" cy="329184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Text 59"/>
          <p:cNvSpPr/>
          <p:nvPr/>
        </p:nvSpPr>
        <p:spPr>
          <a:xfrm>
            <a:off x="4105656" y="2706624"/>
            <a:ext cx="93268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0F2C51"/>
                </a:solidFill>
              </a:rPr>
              <a:t>34.5%</a:t>
            </a:r>
            <a:endParaRPr lang="en-US" sz="860" dirty="0"/>
          </a:p>
        </p:txBody>
      </p:sp>
      <p:sp>
        <p:nvSpPr>
          <p:cNvPr id="62" name="Shape 60"/>
          <p:cNvSpPr/>
          <p:nvPr/>
        </p:nvSpPr>
        <p:spPr>
          <a:xfrm>
            <a:off x="5074920" y="2642616"/>
            <a:ext cx="777240" cy="329184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Text 61"/>
          <p:cNvSpPr/>
          <p:nvPr/>
        </p:nvSpPr>
        <p:spPr>
          <a:xfrm>
            <a:off x="5111496" y="2706624"/>
            <a:ext cx="70408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0F2C51"/>
                </a:solidFill>
              </a:rPr>
              <a:t>73%</a:t>
            </a:r>
            <a:endParaRPr lang="en-US" sz="860" dirty="0"/>
          </a:p>
        </p:txBody>
      </p:sp>
      <p:sp>
        <p:nvSpPr>
          <p:cNvPr id="64" name="Shape 62"/>
          <p:cNvSpPr/>
          <p:nvPr/>
        </p:nvSpPr>
        <p:spPr>
          <a:xfrm>
            <a:off x="5852160" y="2642616"/>
            <a:ext cx="914400" cy="329184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5" name="Text 63"/>
          <p:cNvSpPr/>
          <p:nvPr/>
        </p:nvSpPr>
        <p:spPr>
          <a:xfrm>
            <a:off x="5888736" y="2706624"/>
            <a:ext cx="84124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0F2C51"/>
                </a:solidFill>
              </a:rPr>
              <a:t>$0.29M</a:t>
            </a:r>
            <a:endParaRPr lang="en-US" sz="860" dirty="0"/>
          </a:p>
        </p:txBody>
      </p:sp>
      <p:sp>
        <p:nvSpPr>
          <p:cNvPr id="66" name="Shape 64"/>
          <p:cNvSpPr/>
          <p:nvPr/>
        </p:nvSpPr>
        <p:spPr>
          <a:xfrm>
            <a:off x="685800" y="2971800"/>
            <a:ext cx="3383280" cy="32918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7" name="Text 65"/>
          <p:cNvSpPr/>
          <p:nvPr/>
        </p:nvSpPr>
        <p:spPr>
          <a:xfrm>
            <a:off x="722376" y="3035808"/>
            <a:ext cx="331012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0F2C51"/>
                </a:solidFill>
              </a:rPr>
              <a:t>Desert Lexus</a:t>
            </a:r>
            <a:endParaRPr lang="en-US" sz="860" dirty="0"/>
          </a:p>
        </p:txBody>
      </p:sp>
      <p:sp>
        <p:nvSpPr>
          <p:cNvPr id="68" name="Shape 66"/>
          <p:cNvSpPr/>
          <p:nvPr/>
        </p:nvSpPr>
        <p:spPr>
          <a:xfrm>
            <a:off x="4069080" y="2971800"/>
            <a:ext cx="1005840" cy="32918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Text 67"/>
          <p:cNvSpPr/>
          <p:nvPr/>
        </p:nvSpPr>
        <p:spPr>
          <a:xfrm>
            <a:off x="4105656" y="3035808"/>
            <a:ext cx="93268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0F2C51"/>
                </a:solidFill>
              </a:rPr>
              <a:t>36.1%</a:t>
            </a:r>
            <a:endParaRPr lang="en-US" sz="860" dirty="0"/>
          </a:p>
        </p:txBody>
      </p:sp>
      <p:sp>
        <p:nvSpPr>
          <p:cNvPr id="70" name="Shape 68"/>
          <p:cNvSpPr/>
          <p:nvPr/>
        </p:nvSpPr>
        <p:spPr>
          <a:xfrm>
            <a:off x="5074920" y="2971800"/>
            <a:ext cx="777240" cy="32918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1" name="Text 69"/>
          <p:cNvSpPr/>
          <p:nvPr/>
        </p:nvSpPr>
        <p:spPr>
          <a:xfrm>
            <a:off x="5111496" y="3035808"/>
            <a:ext cx="70408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0F2C51"/>
                </a:solidFill>
              </a:rPr>
              <a:t>81%</a:t>
            </a:r>
            <a:endParaRPr lang="en-US" sz="860" dirty="0"/>
          </a:p>
        </p:txBody>
      </p:sp>
      <p:sp>
        <p:nvSpPr>
          <p:cNvPr id="72" name="Shape 70"/>
          <p:cNvSpPr/>
          <p:nvPr/>
        </p:nvSpPr>
        <p:spPr>
          <a:xfrm>
            <a:off x="5852160" y="2971800"/>
            <a:ext cx="914400" cy="32918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3" name="Text 71"/>
          <p:cNvSpPr/>
          <p:nvPr/>
        </p:nvSpPr>
        <p:spPr>
          <a:xfrm>
            <a:off x="5888736" y="3035808"/>
            <a:ext cx="84124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0F2C51"/>
                </a:solidFill>
              </a:rPr>
              <a:t>$0.38M</a:t>
            </a:r>
            <a:endParaRPr lang="en-US" sz="860" dirty="0"/>
          </a:p>
        </p:txBody>
      </p:sp>
      <p:sp>
        <p:nvSpPr>
          <p:cNvPr id="74" name="Shape 72"/>
          <p:cNvSpPr/>
          <p:nvPr/>
        </p:nvSpPr>
        <p:spPr>
          <a:xfrm>
            <a:off x="6446520" y="1325880"/>
            <a:ext cx="5669280" cy="2020824"/>
          </a:xfrm>
          <a:prstGeom prst="roundRect">
            <a:avLst>
              <a:gd name="adj" fmla="val 1810"/>
            </a:avLst>
          </a:prstGeom>
          <a:solidFill>
            <a:srgbClr val="FFFFFF"/>
          </a:solidFill>
          <a:ln w="10160">
            <a:solidFill>
              <a:srgbClr val="D9E5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5" name="Shape 73"/>
          <p:cNvSpPr/>
          <p:nvPr/>
        </p:nvSpPr>
        <p:spPr>
          <a:xfrm>
            <a:off x="6446520" y="1325880"/>
            <a:ext cx="3200400" cy="329184"/>
          </a:xfrm>
          <a:prstGeom prst="rect">
            <a:avLst/>
          </a:prstGeom>
          <a:solidFill>
            <a:srgbClr val="0A80DF"/>
          </a:solidFill>
          <a:ln w="508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6" name="Text 74"/>
          <p:cNvSpPr/>
          <p:nvPr/>
        </p:nvSpPr>
        <p:spPr>
          <a:xfrm>
            <a:off x="6483096" y="1389888"/>
            <a:ext cx="3127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b="1" dirty="0">
                <a:solidFill>
                  <a:srgbClr val="FFFFFF"/>
                </a:solidFill>
              </a:rPr>
              <a:t>Low media / high opp.</a:t>
            </a:r>
            <a:endParaRPr lang="en-US" sz="860" dirty="0"/>
          </a:p>
        </p:txBody>
      </p:sp>
      <p:sp>
        <p:nvSpPr>
          <p:cNvPr id="77" name="Shape 75"/>
          <p:cNvSpPr/>
          <p:nvPr/>
        </p:nvSpPr>
        <p:spPr>
          <a:xfrm>
            <a:off x="9646920" y="1325880"/>
            <a:ext cx="777240" cy="329184"/>
          </a:xfrm>
          <a:prstGeom prst="rect">
            <a:avLst/>
          </a:prstGeom>
          <a:solidFill>
            <a:srgbClr val="0A80DF"/>
          </a:solidFill>
          <a:ln w="508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8" name="Text 76"/>
          <p:cNvSpPr/>
          <p:nvPr/>
        </p:nvSpPr>
        <p:spPr>
          <a:xfrm>
            <a:off x="9683496" y="1389888"/>
            <a:ext cx="7040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b="1" dirty="0">
                <a:solidFill>
                  <a:srgbClr val="FFFFFF"/>
                </a:solidFill>
              </a:rPr>
              <a:t>Media</a:t>
            </a:r>
            <a:endParaRPr lang="en-US" sz="860" dirty="0"/>
          </a:p>
        </p:txBody>
      </p:sp>
      <p:sp>
        <p:nvSpPr>
          <p:cNvPr id="79" name="Shape 77"/>
          <p:cNvSpPr/>
          <p:nvPr/>
        </p:nvSpPr>
        <p:spPr>
          <a:xfrm>
            <a:off x="10424160" y="1325880"/>
            <a:ext cx="777240" cy="329184"/>
          </a:xfrm>
          <a:prstGeom prst="rect">
            <a:avLst/>
          </a:prstGeom>
          <a:solidFill>
            <a:srgbClr val="0A80DF"/>
          </a:solidFill>
          <a:ln w="508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0" name="Text 78"/>
          <p:cNvSpPr/>
          <p:nvPr/>
        </p:nvSpPr>
        <p:spPr>
          <a:xfrm>
            <a:off x="10460736" y="1389888"/>
            <a:ext cx="7040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b="1" dirty="0">
                <a:solidFill>
                  <a:srgbClr val="FFFFFF"/>
                </a:solidFill>
              </a:rPr>
              <a:t>Quote</a:t>
            </a:r>
            <a:endParaRPr lang="en-US" sz="860" dirty="0"/>
          </a:p>
        </p:txBody>
      </p:sp>
      <p:sp>
        <p:nvSpPr>
          <p:cNvPr id="81" name="Shape 79"/>
          <p:cNvSpPr/>
          <p:nvPr/>
        </p:nvSpPr>
        <p:spPr>
          <a:xfrm>
            <a:off x="11201400" y="1325880"/>
            <a:ext cx="914400" cy="329184"/>
          </a:xfrm>
          <a:prstGeom prst="rect">
            <a:avLst/>
          </a:prstGeom>
          <a:solidFill>
            <a:srgbClr val="0A80DF"/>
          </a:solidFill>
          <a:ln w="508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2" name="Text 80"/>
          <p:cNvSpPr/>
          <p:nvPr/>
        </p:nvSpPr>
        <p:spPr>
          <a:xfrm>
            <a:off x="11237976" y="1389888"/>
            <a:ext cx="841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b="1" dirty="0">
                <a:solidFill>
                  <a:srgbClr val="FFFFFF"/>
                </a:solidFill>
              </a:rPr>
              <a:t>Opp.</a:t>
            </a:r>
            <a:endParaRPr lang="en-US" sz="860" dirty="0"/>
          </a:p>
        </p:txBody>
      </p:sp>
      <p:sp>
        <p:nvSpPr>
          <p:cNvPr id="83" name="Shape 81"/>
          <p:cNvSpPr/>
          <p:nvPr/>
        </p:nvSpPr>
        <p:spPr>
          <a:xfrm>
            <a:off x="6446520" y="1655064"/>
            <a:ext cx="3200400" cy="32918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4" name="Text 82"/>
          <p:cNvSpPr/>
          <p:nvPr/>
        </p:nvSpPr>
        <p:spPr>
          <a:xfrm>
            <a:off x="6483096" y="1719072"/>
            <a:ext cx="312724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0F2C51"/>
                </a:solidFill>
              </a:rPr>
              <a:t>Honda Huntsville</a:t>
            </a:r>
            <a:endParaRPr lang="en-US" sz="860" dirty="0"/>
          </a:p>
        </p:txBody>
      </p:sp>
      <p:sp>
        <p:nvSpPr>
          <p:cNvPr id="85" name="Shape 83"/>
          <p:cNvSpPr/>
          <p:nvPr/>
        </p:nvSpPr>
        <p:spPr>
          <a:xfrm>
            <a:off x="9646920" y="1655064"/>
            <a:ext cx="777240" cy="32918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6" name="Text 84"/>
          <p:cNvSpPr/>
          <p:nvPr/>
        </p:nvSpPr>
        <p:spPr>
          <a:xfrm>
            <a:off x="9683496" y="1719072"/>
            <a:ext cx="70408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0F2C51"/>
                </a:solidFill>
              </a:rPr>
              <a:t>22%</a:t>
            </a:r>
            <a:endParaRPr lang="en-US" sz="860" dirty="0"/>
          </a:p>
        </p:txBody>
      </p:sp>
      <p:sp>
        <p:nvSpPr>
          <p:cNvPr id="87" name="Shape 85"/>
          <p:cNvSpPr/>
          <p:nvPr/>
        </p:nvSpPr>
        <p:spPr>
          <a:xfrm>
            <a:off x="10424160" y="1655064"/>
            <a:ext cx="777240" cy="32918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8" name="Text 86"/>
          <p:cNvSpPr/>
          <p:nvPr/>
        </p:nvSpPr>
        <p:spPr>
          <a:xfrm>
            <a:off x="10460736" y="1719072"/>
            <a:ext cx="70408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0F2C51"/>
                </a:solidFill>
              </a:rPr>
              <a:t>68%</a:t>
            </a:r>
            <a:endParaRPr lang="en-US" sz="860" dirty="0"/>
          </a:p>
        </p:txBody>
      </p:sp>
      <p:sp>
        <p:nvSpPr>
          <p:cNvPr id="89" name="Shape 87"/>
          <p:cNvSpPr/>
          <p:nvPr/>
        </p:nvSpPr>
        <p:spPr>
          <a:xfrm>
            <a:off x="11201400" y="1655064"/>
            <a:ext cx="914400" cy="32918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0" name="Text 88"/>
          <p:cNvSpPr/>
          <p:nvPr/>
        </p:nvSpPr>
        <p:spPr>
          <a:xfrm>
            <a:off x="11237976" y="1719072"/>
            <a:ext cx="84124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0F2C51"/>
                </a:solidFill>
              </a:rPr>
              <a:t>$2.47M</a:t>
            </a:r>
            <a:endParaRPr lang="en-US" sz="860" dirty="0"/>
          </a:p>
        </p:txBody>
      </p:sp>
      <p:sp>
        <p:nvSpPr>
          <p:cNvPr id="91" name="Shape 89"/>
          <p:cNvSpPr/>
          <p:nvPr/>
        </p:nvSpPr>
        <p:spPr>
          <a:xfrm>
            <a:off x="6446520" y="1984248"/>
            <a:ext cx="3200400" cy="329184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2" name="Text 90"/>
          <p:cNvSpPr/>
          <p:nvPr/>
        </p:nvSpPr>
        <p:spPr>
          <a:xfrm>
            <a:off x="6483096" y="2048256"/>
            <a:ext cx="312724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0F2C51"/>
                </a:solidFill>
              </a:rPr>
              <a:t>Acura Huntsville</a:t>
            </a:r>
            <a:endParaRPr lang="en-US" sz="860" dirty="0"/>
          </a:p>
        </p:txBody>
      </p:sp>
      <p:sp>
        <p:nvSpPr>
          <p:cNvPr id="93" name="Shape 91"/>
          <p:cNvSpPr/>
          <p:nvPr/>
        </p:nvSpPr>
        <p:spPr>
          <a:xfrm>
            <a:off x="9646920" y="1984248"/>
            <a:ext cx="777240" cy="329184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4" name="Text 92"/>
          <p:cNvSpPr/>
          <p:nvPr/>
        </p:nvSpPr>
        <p:spPr>
          <a:xfrm>
            <a:off x="9683496" y="2048256"/>
            <a:ext cx="70408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0F2C51"/>
                </a:solidFill>
              </a:rPr>
              <a:t>24%</a:t>
            </a:r>
            <a:endParaRPr lang="en-US" sz="860" dirty="0"/>
          </a:p>
        </p:txBody>
      </p:sp>
      <p:sp>
        <p:nvSpPr>
          <p:cNvPr id="95" name="Shape 93"/>
          <p:cNvSpPr/>
          <p:nvPr/>
        </p:nvSpPr>
        <p:spPr>
          <a:xfrm>
            <a:off x="10424160" y="1984248"/>
            <a:ext cx="777240" cy="329184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6" name="Text 94"/>
          <p:cNvSpPr/>
          <p:nvPr/>
        </p:nvSpPr>
        <p:spPr>
          <a:xfrm>
            <a:off x="10460736" y="2048256"/>
            <a:ext cx="70408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0F2C51"/>
                </a:solidFill>
              </a:rPr>
              <a:t>27%</a:t>
            </a:r>
            <a:endParaRPr lang="en-US" sz="860" dirty="0"/>
          </a:p>
        </p:txBody>
      </p:sp>
      <p:sp>
        <p:nvSpPr>
          <p:cNvPr id="97" name="Shape 95"/>
          <p:cNvSpPr/>
          <p:nvPr/>
        </p:nvSpPr>
        <p:spPr>
          <a:xfrm>
            <a:off x="11201400" y="1984248"/>
            <a:ext cx="914400" cy="329184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8" name="Text 96"/>
          <p:cNvSpPr/>
          <p:nvPr/>
        </p:nvSpPr>
        <p:spPr>
          <a:xfrm>
            <a:off x="11237976" y="2048256"/>
            <a:ext cx="84124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0F2C51"/>
                </a:solidFill>
              </a:rPr>
              <a:t>$0.94M</a:t>
            </a:r>
            <a:endParaRPr lang="en-US" sz="860" dirty="0"/>
          </a:p>
        </p:txBody>
      </p:sp>
      <p:sp>
        <p:nvSpPr>
          <p:cNvPr id="99" name="Shape 97"/>
          <p:cNvSpPr/>
          <p:nvPr/>
        </p:nvSpPr>
        <p:spPr>
          <a:xfrm>
            <a:off x="6446520" y="2313432"/>
            <a:ext cx="3200400" cy="32918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0" name="Text 98"/>
          <p:cNvSpPr/>
          <p:nvPr/>
        </p:nvSpPr>
        <p:spPr>
          <a:xfrm>
            <a:off x="6483096" y="2377440"/>
            <a:ext cx="312724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0F2C51"/>
                </a:solidFill>
              </a:rPr>
              <a:t>Honda Cartersville</a:t>
            </a:r>
            <a:endParaRPr lang="en-US" sz="860" dirty="0"/>
          </a:p>
        </p:txBody>
      </p:sp>
      <p:sp>
        <p:nvSpPr>
          <p:cNvPr id="101" name="Shape 99"/>
          <p:cNvSpPr/>
          <p:nvPr/>
        </p:nvSpPr>
        <p:spPr>
          <a:xfrm>
            <a:off x="9646920" y="2313432"/>
            <a:ext cx="777240" cy="32918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2" name="Text 100"/>
          <p:cNvSpPr/>
          <p:nvPr/>
        </p:nvSpPr>
        <p:spPr>
          <a:xfrm>
            <a:off x="9683496" y="2377440"/>
            <a:ext cx="70408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0F2C51"/>
                </a:solidFill>
              </a:rPr>
              <a:t>33%</a:t>
            </a:r>
            <a:endParaRPr lang="en-US" sz="860" dirty="0"/>
          </a:p>
        </p:txBody>
      </p:sp>
      <p:sp>
        <p:nvSpPr>
          <p:cNvPr id="103" name="Shape 101"/>
          <p:cNvSpPr/>
          <p:nvPr/>
        </p:nvSpPr>
        <p:spPr>
          <a:xfrm>
            <a:off x="10424160" y="2313432"/>
            <a:ext cx="777240" cy="32918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4" name="Text 102"/>
          <p:cNvSpPr/>
          <p:nvPr/>
        </p:nvSpPr>
        <p:spPr>
          <a:xfrm>
            <a:off x="10460736" y="2377440"/>
            <a:ext cx="70408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0F2C51"/>
                </a:solidFill>
              </a:rPr>
              <a:t>67%</a:t>
            </a:r>
            <a:endParaRPr lang="en-US" sz="860" dirty="0"/>
          </a:p>
        </p:txBody>
      </p:sp>
      <p:sp>
        <p:nvSpPr>
          <p:cNvPr id="105" name="Shape 103"/>
          <p:cNvSpPr/>
          <p:nvPr/>
        </p:nvSpPr>
        <p:spPr>
          <a:xfrm>
            <a:off x="11201400" y="2313432"/>
            <a:ext cx="914400" cy="32918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6" name="Text 104"/>
          <p:cNvSpPr/>
          <p:nvPr/>
        </p:nvSpPr>
        <p:spPr>
          <a:xfrm>
            <a:off x="11237976" y="2377440"/>
            <a:ext cx="84124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0F2C51"/>
                </a:solidFill>
              </a:rPr>
              <a:t>$0.74M</a:t>
            </a:r>
            <a:endParaRPr lang="en-US" sz="860" dirty="0"/>
          </a:p>
        </p:txBody>
      </p:sp>
      <p:sp>
        <p:nvSpPr>
          <p:cNvPr id="107" name="Shape 105"/>
          <p:cNvSpPr/>
          <p:nvPr/>
        </p:nvSpPr>
        <p:spPr>
          <a:xfrm>
            <a:off x="6446520" y="2642616"/>
            <a:ext cx="3200400" cy="329184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8" name="Text 106"/>
          <p:cNvSpPr/>
          <p:nvPr/>
        </p:nvSpPr>
        <p:spPr>
          <a:xfrm>
            <a:off x="6483096" y="2706624"/>
            <a:ext cx="312724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0F2C51"/>
                </a:solidFill>
              </a:rPr>
              <a:t>Chevrolet</a:t>
            </a:r>
            <a:endParaRPr lang="en-US" sz="860" dirty="0"/>
          </a:p>
        </p:txBody>
      </p:sp>
      <p:sp>
        <p:nvSpPr>
          <p:cNvPr id="109" name="Shape 107"/>
          <p:cNvSpPr/>
          <p:nvPr/>
        </p:nvSpPr>
        <p:spPr>
          <a:xfrm>
            <a:off x="9646920" y="2642616"/>
            <a:ext cx="777240" cy="329184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0" name="Text 108"/>
          <p:cNvSpPr/>
          <p:nvPr/>
        </p:nvSpPr>
        <p:spPr>
          <a:xfrm>
            <a:off x="9683496" y="2706624"/>
            <a:ext cx="70408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0F2C51"/>
                </a:solidFill>
              </a:rPr>
              <a:t>8%</a:t>
            </a:r>
            <a:endParaRPr lang="en-US" sz="860" dirty="0"/>
          </a:p>
        </p:txBody>
      </p:sp>
      <p:sp>
        <p:nvSpPr>
          <p:cNvPr id="111" name="Shape 109"/>
          <p:cNvSpPr/>
          <p:nvPr/>
        </p:nvSpPr>
        <p:spPr>
          <a:xfrm>
            <a:off x="10424160" y="2642616"/>
            <a:ext cx="777240" cy="329184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2" name="Text 110"/>
          <p:cNvSpPr/>
          <p:nvPr/>
        </p:nvSpPr>
        <p:spPr>
          <a:xfrm>
            <a:off x="10460736" y="2706624"/>
            <a:ext cx="70408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0F2C51"/>
                </a:solidFill>
              </a:rPr>
              <a:t>3%</a:t>
            </a:r>
            <a:endParaRPr lang="en-US" sz="860" dirty="0"/>
          </a:p>
        </p:txBody>
      </p:sp>
      <p:sp>
        <p:nvSpPr>
          <p:cNvPr id="113" name="Shape 111"/>
          <p:cNvSpPr/>
          <p:nvPr/>
        </p:nvSpPr>
        <p:spPr>
          <a:xfrm>
            <a:off x="11201400" y="2642616"/>
            <a:ext cx="914400" cy="329184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4" name="Text 112"/>
          <p:cNvSpPr/>
          <p:nvPr/>
        </p:nvSpPr>
        <p:spPr>
          <a:xfrm>
            <a:off x="11237976" y="2706624"/>
            <a:ext cx="84124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0F2C51"/>
                </a:solidFill>
              </a:rPr>
              <a:t>$0.51M</a:t>
            </a:r>
            <a:endParaRPr lang="en-US" sz="860" dirty="0"/>
          </a:p>
        </p:txBody>
      </p:sp>
      <p:sp>
        <p:nvSpPr>
          <p:cNvPr id="115" name="Shape 113"/>
          <p:cNvSpPr/>
          <p:nvPr/>
        </p:nvSpPr>
        <p:spPr>
          <a:xfrm>
            <a:off x="6446520" y="2971800"/>
            <a:ext cx="3200400" cy="32918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6" name="Text 114"/>
          <p:cNvSpPr/>
          <p:nvPr/>
        </p:nvSpPr>
        <p:spPr>
          <a:xfrm>
            <a:off x="6483096" y="3035808"/>
            <a:ext cx="312724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0F2C51"/>
                </a:solidFill>
              </a:rPr>
              <a:t>CDJR Canton</a:t>
            </a:r>
            <a:endParaRPr lang="en-US" sz="860" dirty="0"/>
          </a:p>
        </p:txBody>
      </p:sp>
      <p:sp>
        <p:nvSpPr>
          <p:cNvPr id="117" name="Shape 115"/>
          <p:cNvSpPr/>
          <p:nvPr/>
        </p:nvSpPr>
        <p:spPr>
          <a:xfrm>
            <a:off x="9646920" y="2971800"/>
            <a:ext cx="777240" cy="32918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8" name="Text 116"/>
          <p:cNvSpPr/>
          <p:nvPr/>
        </p:nvSpPr>
        <p:spPr>
          <a:xfrm>
            <a:off x="9683496" y="3035808"/>
            <a:ext cx="70408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0F2C51"/>
                </a:solidFill>
              </a:rPr>
              <a:t>45%</a:t>
            </a:r>
            <a:endParaRPr lang="en-US" sz="860" dirty="0"/>
          </a:p>
        </p:txBody>
      </p:sp>
      <p:sp>
        <p:nvSpPr>
          <p:cNvPr id="119" name="Shape 117"/>
          <p:cNvSpPr/>
          <p:nvPr/>
        </p:nvSpPr>
        <p:spPr>
          <a:xfrm>
            <a:off x="10424160" y="2971800"/>
            <a:ext cx="777240" cy="32918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0" name="Text 118"/>
          <p:cNvSpPr/>
          <p:nvPr/>
        </p:nvSpPr>
        <p:spPr>
          <a:xfrm>
            <a:off x="10460736" y="3035808"/>
            <a:ext cx="70408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0F2C51"/>
                </a:solidFill>
              </a:rPr>
              <a:t>57%</a:t>
            </a:r>
            <a:endParaRPr lang="en-US" sz="860" dirty="0"/>
          </a:p>
        </p:txBody>
      </p:sp>
      <p:sp>
        <p:nvSpPr>
          <p:cNvPr id="121" name="Shape 119"/>
          <p:cNvSpPr/>
          <p:nvPr/>
        </p:nvSpPr>
        <p:spPr>
          <a:xfrm>
            <a:off x="11201400" y="2971800"/>
            <a:ext cx="914400" cy="32918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2" name="Text 120"/>
          <p:cNvSpPr/>
          <p:nvPr/>
        </p:nvSpPr>
        <p:spPr>
          <a:xfrm>
            <a:off x="11237976" y="3035808"/>
            <a:ext cx="84124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0F2C51"/>
                </a:solidFill>
              </a:rPr>
              <a:t>$0.37M</a:t>
            </a:r>
            <a:endParaRPr lang="en-US" sz="860" dirty="0"/>
          </a:p>
        </p:txBody>
      </p:sp>
      <p:sp>
        <p:nvSpPr>
          <p:cNvPr id="123" name="Shape 121"/>
          <p:cNvSpPr/>
          <p:nvPr/>
        </p:nvSpPr>
        <p:spPr>
          <a:xfrm>
            <a:off x="960120" y="4462272"/>
            <a:ext cx="4800600" cy="1051560"/>
          </a:xfrm>
          <a:prstGeom prst="roundRect">
            <a:avLst>
              <a:gd name="adj" fmla="val 5217"/>
            </a:avLst>
          </a:prstGeom>
          <a:solidFill>
            <a:srgbClr val="EAF3FB"/>
          </a:solidFill>
          <a:ln w="12700">
            <a:solidFill>
              <a:srgbClr val="D7EA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4" name="Text 122"/>
          <p:cNvSpPr/>
          <p:nvPr/>
        </p:nvSpPr>
        <p:spPr>
          <a:xfrm>
            <a:off x="1143000" y="4645152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F2C51"/>
                </a:solidFill>
              </a:rPr>
              <a:t>Recommended coaching language</a:t>
            </a:r>
            <a:endParaRPr lang="en-US" sz="1200" dirty="0"/>
          </a:p>
        </p:txBody>
      </p:sp>
      <p:sp>
        <p:nvSpPr>
          <p:cNvPr id="125" name="Text 123"/>
          <p:cNvSpPr/>
          <p:nvPr/>
        </p:nvSpPr>
        <p:spPr>
          <a:xfrm>
            <a:off x="1143000" y="4937760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80" i="1" dirty="0">
                <a:solidFill>
                  <a:srgbClr val="0F2C51"/>
                </a:solidFill>
              </a:rPr>
              <a:t>“Every recommended service should tell a visual story the customer can understand before they approve or decline.”</a:t>
            </a:r>
            <a:endParaRPr lang="en-US" sz="1180" dirty="0"/>
          </a:p>
        </p:txBody>
      </p:sp>
      <p:sp>
        <p:nvSpPr>
          <p:cNvPr id="126" name="Shape 124"/>
          <p:cNvSpPr/>
          <p:nvPr/>
        </p:nvSpPr>
        <p:spPr>
          <a:xfrm>
            <a:off x="6537960" y="4462272"/>
            <a:ext cx="4800600" cy="1051560"/>
          </a:xfrm>
          <a:prstGeom prst="roundRect">
            <a:avLst>
              <a:gd name="adj" fmla="val 5217"/>
            </a:avLst>
          </a:prstGeom>
          <a:solidFill>
            <a:srgbClr val="EAF3FB"/>
          </a:solidFill>
          <a:ln w="12700">
            <a:solidFill>
              <a:srgbClr val="D7EA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7" name="Text 125"/>
          <p:cNvSpPr/>
          <p:nvPr/>
        </p:nvSpPr>
        <p:spPr>
          <a:xfrm>
            <a:off x="6720840" y="4645152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F2C51"/>
                </a:solidFill>
              </a:rPr>
              <a:t>Process check</a:t>
            </a:r>
            <a:endParaRPr lang="en-US" sz="1200" dirty="0"/>
          </a:p>
        </p:txBody>
      </p:sp>
      <p:sp>
        <p:nvSpPr>
          <p:cNvPr id="128" name="Text 126"/>
          <p:cNvSpPr/>
          <p:nvPr/>
        </p:nvSpPr>
        <p:spPr>
          <a:xfrm>
            <a:off x="6720840" y="4937760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20" dirty="0">
                <a:solidFill>
                  <a:srgbClr val="0F2C51"/>
                </a:solidFill>
              </a:rPr>
              <a:t>Confirm media is captured before quote send, then review no-media exceptions by advisor and technician.</a:t>
            </a:r>
            <a:endParaRPr lang="en-US" sz="1120" dirty="0"/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0825F2-9670-00AA-842A-129F20C79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09F38E4-8C43-3DAF-5A91-EA78CCAB09DC}"/>
              </a:ext>
            </a:extLst>
          </p:cNvPr>
          <p:cNvSpPr/>
          <p:nvPr/>
        </p:nvSpPr>
        <p:spPr>
          <a:xfrm>
            <a:off x="0" y="4510007"/>
            <a:ext cx="12198927" cy="234799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A3BFA05-6462-9CA4-7D93-6FC2891D03D3}"/>
              </a:ext>
            </a:extLst>
          </p:cNvPr>
          <p:cNvCxnSpPr>
            <a:cxnSpLocks/>
          </p:cNvCxnSpPr>
          <p:nvPr/>
        </p:nvCxnSpPr>
        <p:spPr>
          <a:xfrm>
            <a:off x="-13848" y="4474904"/>
            <a:ext cx="12208629" cy="0"/>
          </a:xfrm>
          <a:prstGeom prst="line">
            <a:avLst/>
          </a:prstGeom>
          <a:ln w="19050">
            <a:solidFill>
              <a:srgbClr val="1D4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8A9A055-8FD0-5DC0-82BC-CE426355349F}"/>
              </a:ext>
            </a:extLst>
          </p:cNvPr>
          <p:cNvCxnSpPr>
            <a:cxnSpLocks/>
          </p:cNvCxnSpPr>
          <p:nvPr/>
        </p:nvCxnSpPr>
        <p:spPr>
          <a:xfrm>
            <a:off x="-13848" y="4404491"/>
            <a:ext cx="12198927" cy="0"/>
          </a:xfrm>
          <a:prstGeom prst="line">
            <a:avLst/>
          </a:prstGeom>
          <a:ln w="76200">
            <a:solidFill>
              <a:srgbClr val="1D4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 descr="Dimensions: Ford F-150 2017-2020 vs. Lexus TX 2023-present">
            <a:extLst>
              <a:ext uri="{FF2B5EF4-FFF2-40B4-BE49-F238E27FC236}">
                <a16:creationId xmlns:a16="http://schemas.microsoft.com/office/drawing/2014/main" id="{D4C40FE3-3BE2-6222-2DFD-C0A067D6CE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88" r="26479"/>
          <a:stretch/>
        </p:blipFill>
        <p:spPr bwMode="auto">
          <a:xfrm>
            <a:off x="6793466" y="391886"/>
            <a:ext cx="5405461" cy="646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68103CB-3B16-B7A0-F2D2-32FD9830895B}"/>
              </a:ext>
            </a:extLst>
          </p:cNvPr>
          <p:cNvSpPr txBox="1"/>
          <p:nvPr/>
        </p:nvSpPr>
        <p:spPr>
          <a:xfrm>
            <a:off x="219638" y="5222290"/>
            <a:ext cx="65738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SERVICE WORKSHOP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AUGUST 2026  -  IRVING  TEXAS</a:t>
            </a:r>
          </a:p>
        </p:txBody>
      </p:sp>
      <p:pic>
        <p:nvPicPr>
          <p:cNvPr id="7" name="Picture 2" descr="numa Logo &amp; Brand Assets (SVG, PNG and vector) - Brandfetch">
            <a:extLst>
              <a:ext uri="{FF2B5EF4-FFF2-40B4-BE49-F238E27FC236}">
                <a16:creationId xmlns:a16="http://schemas.microsoft.com/office/drawing/2014/main" id="{FAE2CF02-6622-F701-5063-7E957F680A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192" y="1856270"/>
            <a:ext cx="3867235" cy="76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8504717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3D545D-D1F9-0CCE-7B2E-21F049A89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7DE3CF-7213-EF18-0C77-F37DF8F05BE9}"/>
              </a:ext>
            </a:extLst>
          </p:cNvPr>
          <p:cNvSpPr/>
          <p:nvPr/>
        </p:nvSpPr>
        <p:spPr>
          <a:xfrm>
            <a:off x="0" y="4510007"/>
            <a:ext cx="12198927" cy="234799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A417171-2D8B-CE06-5BE1-A55234D05B64}"/>
              </a:ext>
            </a:extLst>
          </p:cNvPr>
          <p:cNvCxnSpPr>
            <a:cxnSpLocks/>
          </p:cNvCxnSpPr>
          <p:nvPr/>
        </p:nvCxnSpPr>
        <p:spPr>
          <a:xfrm>
            <a:off x="-13848" y="4474904"/>
            <a:ext cx="12208629" cy="0"/>
          </a:xfrm>
          <a:prstGeom prst="line">
            <a:avLst/>
          </a:prstGeom>
          <a:ln w="19050">
            <a:solidFill>
              <a:srgbClr val="1D4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281BB45-6FA5-1068-1476-129CBF02C857}"/>
              </a:ext>
            </a:extLst>
          </p:cNvPr>
          <p:cNvCxnSpPr>
            <a:cxnSpLocks/>
          </p:cNvCxnSpPr>
          <p:nvPr/>
        </p:nvCxnSpPr>
        <p:spPr>
          <a:xfrm>
            <a:off x="-13848" y="4404491"/>
            <a:ext cx="12198927" cy="0"/>
          </a:xfrm>
          <a:prstGeom prst="line">
            <a:avLst/>
          </a:prstGeom>
          <a:ln w="76200">
            <a:solidFill>
              <a:srgbClr val="1D4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 descr="Dimensions: Ford F-150 2017-2020 vs. Lexus TX 2023-present">
            <a:extLst>
              <a:ext uri="{FF2B5EF4-FFF2-40B4-BE49-F238E27FC236}">
                <a16:creationId xmlns:a16="http://schemas.microsoft.com/office/drawing/2014/main" id="{F3E19E05-BD5A-C3EC-5605-853868F46B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88" r="26479"/>
          <a:stretch/>
        </p:blipFill>
        <p:spPr bwMode="auto">
          <a:xfrm>
            <a:off x="6793466" y="391886"/>
            <a:ext cx="5405461" cy="646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CF50B2-D85C-4A1F-4947-3B592D2D07E0}"/>
              </a:ext>
            </a:extLst>
          </p:cNvPr>
          <p:cNvSpPr txBox="1"/>
          <p:nvPr/>
        </p:nvSpPr>
        <p:spPr>
          <a:xfrm>
            <a:off x="219638" y="5222290"/>
            <a:ext cx="65738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SERVICE WORKSHOP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AUGUST 2026  -  IRVING  TEXAS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F3D6C6B-137A-1D86-3336-2F8693884F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450" y="1464739"/>
            <a:ext cx="5162550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195319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9E362E-F15B-2712-5586-2588FC37B0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3CE995-8B93-D2D2-CF94-E8C38A36A10B}"/>
              </a:ext>
            </a:extLst>
          </p:cNvPr>
          <p:cNvSpPr/>
          <p:nvPr/>
        </p:nvSpPr>
        <p:spPr>
          <a:xfrm>
            <a:off x="0" y="4510007"/>
            <a:ext cx="12198927" cy="234799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33595C-97E0-459D-860F-99B6DAA46C78}"/>
              </a:ext>
            </a:extLst>
          </p:cNvPr>
          <p:cNvCxnSpPr>
            <a:cxnSpLocks/>
          </p:cNvCxnSpPr>
          <p:nvPr/>
        </p:nvCxnSpPr>
        <p:spPr>
          <a:xfrm>
            <a:off x="-13848" y="4474904"/>
            <a:ext cx="12208629" cy="0"/>
          </a:xfrm>
          <a:prstGeom prst="line">
            <a:avLst/>
          </a:prstGeom>
          <a:ln w="19050">
            <a:solidFill>
              <a:srgbClr val="1D4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6ED8B18-F4B8-E7AB-DA56-1CCC9F73E401}"/>
              </a:ext>
            </a:extLst>
          </p:cNvPr>
          <p:cNvCxnSpPr>
            <a:cxnSpLocks/>
          </p:cNvCxnSpPr>
          <p:nvPr/>
        </p:nvCxnSpPr>
        <p:spPr>
          <a:xfrm>
            <a:off x="-13848" y="4404491"/>
            <a:ext cx="12198927" cy="0"/>
          </a:xfrm>
          <a:prstGeom prst="line">
            <a:avLst/>
          </a:prstGeom>
          <a:ln w="76200">
            <a:solidFill>
              <a:srgbClr val="1D4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 descr="Dimensions: Ford F-150 2017-2020 vs. Lexus TX 2023-present">
            <a:extLst>
              <a:ext uri="{FF2B5EF4-FFF2-40B4-BE49-F238E27FC236}">
                <a16:creationId xmlns:a16="http://schemas.microsoft.com/office/drawing/2014/main" id="{E9A32AA6-7672-8C21-1708-0CEE32FAB2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88" r="26479"/>
          <a:stretch/>
        </p:blipFill>
        <p:spPr bwMode="auto">
          <a:xfrm>
            <a:off x="6793466" y="391886"/>
            <a:ext cx="5405461" cy="646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Locations — CEG Hospitality">
            <a:extLst>
              <a:ext uri="{FF2B5EF4-FFF2-40B4-BE49-F238E27FC236}">
                <a16:creationId xmlns:a16="http://schemas.microsoft.com/office/drawing/2014/main" id="{90C653F6-81E3-95EE-50DA-8CE05C889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08" y="1401187"/>
            <a:ext cx="5876362" cy="1923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9702BB4-CA62-A5FC-8A1E-C69B8704824E}"/>
              </a:ext>
            </a:extLst>
          </p:cNvPr>
          <p:cNvSpPr txBox="1"/>
          <p:nvPr/>
        </p:nvSpPr>
        <p:spPr>
          <a:xfrm>
            <a:off x="102895" y="3319974"/>
            <a:ext cx="65738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6:30</a:t>
            </a:r>
          </a:p>
        </p:txBody>
      </p:sp>
    </p:spTree>
    <p:extLst>
      <p:ext uri="{BB962C8B-B14F-4D97-AF65-F5344CB8AC3E}">
        <p14:creationId xmlns:p14="http://schemas.microsoft.com/office/powerpoint/2010/main" val="2277207660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7AE999-BEFA-403B-1B7A-28D818FB9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E375532-DEF7-31BF-C580-1108E5FE2275}"/>
              </a:ext>
            </a:extLst>
          </p:cNvPr>
          <p:cNvSpPr/>
          <p:nvPr/>
        </p:nvSpPr>
        <p:spPr>
          <a:xfrm>
            <a:off x="0" y="4510007"/>
            <a:ext cx="12198927" cy="234799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6334C3D-B17D-57C5-1F26-D9B8065A40BE}"/>
              </a:ext>
            </a:extLst>
          </p:cNvPr>
          <p:cNvCxnSpPr>
            <a:cxnSpLocks/>
          </p:cNvCxnSpPr>
          <p:nvPr/>
        </p:nvCxnSpPr>
        <p:spPr>
          <a:xfrm>
            <a:off x="-13848" y="4474904"/>
            <a:ext cx="12208629" cy="0"/>
          </a:xfrm>
          <a:prstGeom prst="line">
            <a:avLst/>
          </a:prstGeom>
          <a:ln w="19050">
            <a:solidFill>
              <a:srgbClr val="1D4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6883AE1-A3AC-DA02-49F0-B47D391F640F}"/>
              </a:ext>
            </a:extLst>
          </p:cNvPr>
          <p:cNvCxnSpPr>
            <a:cxnSpLocks/>
          </p:cNvCxnSpPr>
          <p:nvPr/>
        </p:nvCxnSpPr>
        <p:spPr>
          <a:xfrm>
            <a:off x="-13848" y="4404491"/>
            <a:ext cx="12198927" cy="0"/>
          </a:xfrm>
          <a:prstGeom prst="line">
            <a:avLst/>
          </a:prstGeom>
          <a:ln w="76200">
            <a:solidFill>
              <a:srgbClr val="1D4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 descr="Dimensions: Ford F-150 2017-2020 vs. Lexus TX 2023-present">
            <a:extLst>
              <a:ext uri="{FF2B5EF4-FFF2-40B4-BE49-F238E27FC236}">
                <a16:creationId xmlns:a16="http://schemas.microsoft.com/office/drawing/2014/main" id="{31250BEE-1CA6-9A2E-C864-DB50105ED5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88" r="26479"/>
          <a:stretch/>
        </p:blipFill>
        <p:spPr bwMode="auto">
          <a:xfrm>
            <a:off x="6793466" y="391886"/>
            <a:ext cx="5405461" cy="646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6C4866A-2DEE-115E-E11C-11260671FF8C}"/>
              </a:ext>
            </a:extLst>
          </p:cNvPr>
          <p:cNvSpPr txBox="1"/>
          <p:nvPr/>
        </p:nvSpPr>
        <p:spPr>
          <a:xfrm>
            <a:off x="219638" y="5222290"/>
            <a:ext cx="65738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SERVICE WORKSHOP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AUGUST 2026  -  IRVING  TEXAS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76E0EC-C3DD-4ED5-013D-FEBEC965BB4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2847" b="17431"/>
          <a:stretch>
            <a:fillRect/>
          </a:stretch>
        </p:blipFill>
        <p:spPr>
          <a:xfrm>
            <a:off x="1630260" y="1192349"/>
            <a:ext cx="3861489" cy="230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91333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7C676F-C17F-7527-B08B-3B97D2ECE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EFCFF1B-D426-68F4-6B55-217891ED1661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COMPOUND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EFFECT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89357C9-431F-14C0-0177-09EC93F15D6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8FAAD5C-EA46-E5FA-D41A-CF14F78C2347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99DECD-0F3F-C273-35CA-15C210DB274B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5A80C7-9387-5AAC-B250-6BD73F58FB05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DB755D-BED6-6E26-497B-BABA03D1B6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1443" y="913832"/>
            <a:ext cx="3840813" cy="54746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BE14DC6-58F0-38CD-DE77-DCC96AFE2370}"/>
              </a:ext>
            </a:extLst>
          </p:cNvPr>
          <p:cNvSpPr txBox="1"/>
          <p:nvPr/>
        </p:nvSpPr>
        <p:spPr>
          <a:xfrm>
            <a:off x="4505875" y="1638915"/>
            <a:ext cx="744667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>
                <a:solidFill>
                  <a:srgbClr val="E11C09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BIG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0BEAF78-FA70-18E0-67EE-978495949867}"/>
              </a:ext>
            </a:extLst>
          </p:cNvPr>
          <p:cNvSpPr txBox="1"/>
          <p:nvPr/>
        </p:nvSpPr>
        <p:spPr>
          <a:xfrm>
            <a:off x="6329814" y="2932474"/>
            <a:ext cx="3918248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500" b="1" dirty="0">
                <a:solidFill>
                  <a:srgbClr val="1D4999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MO</a:t>
            </a:r>
          </a:p>
        </p:txBody>
      </p:sp>
    </p:spTree>
    <p:extLst>
      <p:ext uri="{BB962C8B-B14F-4D97-AF65-F5344CB8AC3E}">
        <p14:creationId xmlns:p14="http://schemas.microsoft.com/office/powerpoint/2010/main" val="429828720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87C5E7-BC73-EF5D-15F9-E5E4AB006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E0D5C0-70A8-DD0A-3017-F2BA42FC4183}"/>
              </a:ext>
            </a:extLst>
          </p:cNvPr>
          <p:cNvSpPr/>
          <p:nvPr/>
        </p:nvSpPr>
        <p:spPr>
          <a:xfrm>
            <a:off x="0" y="4510007"/>
            <a:ext cx="12198927" cy="234799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093EDA8-01E1-4407-841D-C9A822089C9E}"/>
              </a:ext>
            </a:extLst>
          </p:cNvPr>
          <p:cNvCxnSpPr>
            <a:cxnSpLocks/>
          </p:cNvCxnSpPr>
          <p:nvPr/>
        </p:nvCxnSpPr>
        <p:spPr>
          <a:xfrm>
            <a:off x="-13848" y="4474904"/>
            <a:ext cx="12208629" cy="0"/>
          </a:xfrm>
          <a:prstGeom prst="line">
            <a:avLst/>
          </a:prstGeom>
          <a:ln w="19050">
            <a:solidFill>
              <a:srgbClr val="1D4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B3EE382-4B47-8010-74E8-6E7F3E56E65B}"/>
              </a:ext>
            </a:extLst>
          </p:cNvPr>
          <p:cNvCxnSpPr>
            <a:cxnSpLocks/>
          </p:cNvCxnSpPr>
          <p:nvPr/>
        </p:nvCxnSpPr>
        <p:spPr>
          <a:xfrm>
            <a:off x="-13848" y="4404491"/>
            <a:ext cx="12198927" cy="0"/>
          </a:xfrm>
          <a:prstGeom prst="line">
            <a:avLst/>
          </a:prstGeom>
          <a:ln w="76200">
            <a:solidFill>
              <a:srgbClr val="1D4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 descr="Dimensions: Ford F-150 2017-2020 vs. Lexus TX 2023-present">
            <a:extLst>
              <a:ext uri="{FF2B5EF4-FFF2-40B4-BE49-F238E27FC236}">
                <a16:creationId xmlns:a16="http://schemas.microsoft.com/office/drawing/2014/main" id="{73923A70-3894-CBCE-EBA2-42DC31429D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88" r="26479"/>
          <a:stretch/>
        </p:blipFill>
        <p:spPr bwMode="auto">
          <a:xfrm>
            <a:off x="6793466" y="391886"/>
            <a:ext cx="5405461" cy="646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7084B8E-7314-5FFB-D16E-193C45B310CB}"/>
              </a:ext>
            </a:extLst>
          </p:cNvPr>
          <p:cNvSpPr txBox="1"/>
          <p:nvPr/>
        </p:nvSpPr>
        <p:spPr>
          <a:xfrm>
            <a:off x="219638" y="1622156"/>
            <a:ext cx="65738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CUSTOMER</a:t>
            </a:r>
          </a:p>
          <a:p>
            <a:pPr algn="ctr"/>
            <a:r>
              <a:rPr lang="en-US" sz="4400" b="1" dirty="0">
                <a:solidFill>
                  <a:srgbClr val="00206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RETENTION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0A6538-626A-0B83-9E0A-5D5ADF89C604}"/>
              </a:ext>
            </a:extLst>
          </p:cNvPr>
          <p:cNvSpPr txBox="1"/>
          <p:nvPr/>
        </p:nvSpPr>
        <p:spPr>
          <a:xfrm>
            <a:off x="219638" y="5222290"/>
            <a:ext cx="65738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SERVICE WORKSHOP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AUGIST 2026  -  IRVING  TEXAS</a:t>
            </a:r>
          </a:p>
        </p:txBody>
      </p:sp>
    </p:spTree>
    <p:extLst>
      <p:ext uri="{BB962C8B-B14F-4D97-AF65-F5344CB8AC3E}">
        <p14:creationId xmlns:p14="http://schemas.microsoft.com/office/powerpoint/2010/main" val="1270287746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430BA5-0A45-F97E-84B9-C6EDB00570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9D62A9A-8C6C-A469-EF48-373C91F7E01D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CUSTOMER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RETENTION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3B86888-6C13-9DD7-EE18-34E3BE2FA16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F376E99-5506-2F52-F7C1-F304AEE0DBBF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F89A8A-3144-DADC-5824-8AE5B6616880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61A3ED-B386-63BA-5C72-69892CB4735D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3D7C398F-2CCF-4B3C-EB69-73DC607F0D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9819060"/>
              </p:ext>
            </p:extLst>
          </p:nvPr>
        </p:nvGraphicFramePr>
        <p:xfrm>
          <a:off x="838200" y="2035923"/>
          <a:ext cx="10515600" cy="4285856"/>
        </p:xfrm>
        <a:graphic>
          <a:graphicData uri="http://schemas.openxmlformats.org/drawingml/2006/table">
            <a:tbl>
              <a:tblPr/>
              <a:tblGrid>
                <a:gridCol w="748441">
                  <a:extLst>
                    <a:ext uri="{9D8B030D-6E8A-4147-A177-3AD203B41FA5}">
                      <a16:colId xmlns:a16="http://schemas.microsoft.com/office/drawing/2014/main" val="3658992106"/>
                    </a:ext>
                  </a:extLst>
                </a:gridCol>
                <a:gridCol w="1247402">
                  <a:extLst>
                    <a:ext uri="{9D8B030D-6E8A-4147-A177-3AD203B41FA5}">
                      <a16:colId xmlns:a16="http://schemas.microsoft.com/office/drawing/2014/main" val="2214490474"/>
                    </a:ext>
                  </a:extLst>
                </a:gridCol>
                <a:gridCol w="1234929">
                  <a:extLst>
                    <a:ext uri="{9D8B030D-6E8A-4147-A177-3AD203B41FA5}">
                      <a16:colId xmlns:a16="http://schemas.microsoft.com/office/drawing/2014/main" val="4294063282"/>
                    </a:ext>
                  </a:extLst>
                </a:gridCol>
                <a:gridCol w="985448">
                  <a:extLst>
                    <a:ext uri="{9D8B030D-6E8A-4147-A177-3AD203B41FA5}">
                      <a16:colId xmlns:a16="http://schemas.microsoft.com/office/drawing/2014/main" val="2761432185"/>
                    </a:ext>
                  </a:extLst>
                </a:gridCol>
                <a:gridCol w="748441">
                  <a:extLst>
                    <a:ext uri="{9D8B030D-6E8A-4147-A177-3AD203B41FA5}">
                      <a16:colId xmlns:a16="http://schemas.microsoft.com/office/drawing/2014/main" val="2176119201"/>
                    </a:ext>
                  </a:extLst>
                </a:gridCol>
                <a:gridCol w="4365907">
                  <a:extLst>
                    <a:ext uri="{9D8B030D-6E8A-4147-A177-3AD203B41FA5}">
                      <a16:colId xmlns:a16="http://schemas.microsoft.com/office/drawing/2014/main" val="1112719440"/>
                    </a:ext>
                  </a:extLst>
                </a:gridCol>
                <a:gridCol w="1185032">
                  <a:extLst>
                    <a:ext uri="{9D8B030D-6E8A-4147-A177-3AD203B41FA5}">
                      <a16:colId xmlns:a16="http://schemas.microsoft.com/office/drawing/2014/main" val="2936994809"/>
                    </a:ext>
                  </a:extLst>
                </a:gridCol>
              </a:tblGrid>
              <a:tr h="21377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RO #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Customer First Name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Customer Last Name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Service Advisor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TrelaRating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Comment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Date/Time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8008862"/>
                  </a:ext>
                </a:extLst>
              </a:tr>
              <a:tr h="20107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331984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DEBBIE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TRAWICK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Ginger Chapman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N/a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2026-07-29 08:07:24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208947"/>
                  </a:ext>
                </a:extLst>
              </a:tr>
              <a:tr h="20107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332021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GAYLE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HICKMAN.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Kevin Etters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No stopwatch; about 50 minutes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2026-07-28 19:33:38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7822165"/>
                  </a:ext>
                </a:extLst>
              </a:tr>
              <a:tr h="20107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332022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CHERYL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DAVIS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Ginger Chapman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Did not wait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2026-07-28 18:54:37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1283930"/>
                  </a:ext>
                </a:extLst>
              </a:tr>
              <a:tr h="20107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332034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CAROLYN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CRAWFORD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Kevin Etters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Sorry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2026-07-28 18:52:36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8158271"/>
                  </a:ext>
                </a:extLst>
              </a:tr>
              <a:tr h="20107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332060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DALLAS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DURHAM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Ginger Chapman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No - 90 min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2026-07-28 18:21:15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1611024"/>
                  </a:ext>
                </a:extLst>
              </a:tr>
              <a:tr h="20107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332035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LYNN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HORTON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Ginger Chapman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No stopwatch repair time was fine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2026-07-28 18:04:29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9547261"/>
                  </a:ext>
                </a:extLst>
              </a:tr>
              <a:tr h="20107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331957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NANCY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GODWIN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Jordan Waters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No stopwatch but Jordan kept me informed about time. She was very good.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2026-07-28 14:20:29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2059229"/>
                  </a:ext>
                </a:extLst>
              </a:tr>
              <a:tr h="20107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331522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LARRY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PARRIS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Kevin Etters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Did not wait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2026-07-28 09:57:39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2677941"/>
                  </a:ext>
                </a:extLst>
              </a:tr>
              <a:tr h="20107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331839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RUTH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MCRAE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Ginger Chapman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No stopwatch, 120 minutes, but it was a very busy day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2026-07-28 08:34:32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4672679"/>
                  </a:ext>
                </a:extLst>
              </a:tr>
              <a:tr h="20107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331959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WILLIAM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LLOYD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Richie Goetz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No, waited 2 hours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2026-07-28 08:27:26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5332082"/>
                  </a:ext>
                </a:extLst>
              </a:tr>
              <a:tr h="20107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331986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SARAH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BLACK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Richie Goetz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No - waited 3hrs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2026-07-27 20:27:49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969546"/>
                  </a:ext>
                </a:extLst>
              </a:tr>
              <a:tr h="20107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331990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JONATHAN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KEYS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Richie Goetz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Did not wait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2026-07-27 19:37:04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8784887"/>
                  </a:ext>
                </a:extLst>
              </a:tr>
              <a:tr h="20107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331824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JOHN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GREENE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Kevin Etters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I dropped off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2026-07-27 19:19:14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1184201"/>
                  </a:ext>
                </a:extLst>
              </a:tr>
              <a:tr h="20107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332013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TIMOTHY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COLEMAN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Kevin Etters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110 minutes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2026-07-27 19:19:08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5374382"/>
                  </a:ext>
                </a:extLst>
              </a:tr>
              <a:tr h="20107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331939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THOMAS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GEARHARD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Kevin Etters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80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 hour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2026-07-27 19:03:01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5978452"/>
                  </a:ext>
                </a:extLst>
              </a:tr>
              <a:tr h="20107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331943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PATRICIA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SPENCER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Kevin Etters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I dropped it off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2026-07-27 18:05:21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4223952"/>
                  </a:ext>
                </a:extLst>
              </a:tr>
              <a:tr h="20107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331956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KATHY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WEAVER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Ginger Chapman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 1/2 hour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2026-07-27 15:33:12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1643207"/>
                  </a:ext>
                </a:extLst>
              </a:tr>
              <a:tr h="20107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331869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EMORY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WEAVER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Ginger Chapman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Around 120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2026-07-27 09:08:31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8133270"/>
                  </a:ext>
                </a:extLst>
              </a:tr>
              <a:tr h="20107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331762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VICKI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BUDA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Richie Goetz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No ?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2026-07-26 12:42:07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3545113"/>
                  </a:ext>
                </a:extLst>
              </a:tr>
              <a:tr h="20107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331909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ALICIA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STEVENSON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Richie Goetz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65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2026-07-25 23:23:14</a:t>
                      </a:r>
                    </a:p>
                  </a:txBody>
                  <a:tcPr marL="6244" marR="6244" marT="6244" marB="4496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361889"/>
                  </a:ext>
                </a:extLst>
              </a:tr>
            </a:tbl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B27E038A-35E0-86B8-D31C-439FED585EA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5840" b="38624"/>
          <a:stretch>
            <a:fillRect/>
          </a:stretch>
        </p:blipFill>
        <p:spPr>
          <a:xfrm>
            <a:off x="4108856" y="1058198"/>
            <a:ext cx="3974287" cy="676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312308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996216-D181-6983-2B7B-736D986CB1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80BC22F-763D-6AED-9A84-2E55517AC553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CUSTOMER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RETENTION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833E0BE-B2C4-1049-A9D3-FC468250137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C5E1C24-8955-30DF-7151-FA7DAF5C8358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571179-BE1C-E13F-7463-920A8CAECD1D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2FC7368-1F66-925A-929D-2218BABFAEC7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02F057-5034-12D1-8DD7-94AB22EA4B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707" y="877371"/>
            <a:ext cx="4313337" cy="55781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71CDF3E-63D2-6F1B-0BC5-B2AF971D3FA2}"/>
              </a:ext>
            </a:extLst>
          </p:cNvPr>
          <p:cNvSpPr txBox="1"/>
          <p:nvPr/>
        </p:nvSpPr>
        <p:spPr>
          <a:xfrm>
            <a:off x="5030618" y="1090275"/>
            <a:ext cx="744667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>
                <a:solidFill>
                  <a:srgbClr val="1D4999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93%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B06E941-5237-6ACB-C60F-997E58669F9F}"/>
              </a:ext>
            </a:extLst>
          </p:cNvPr>
          <p:cNvSpPr txBox="1"/>
          <p:nvPr/>
        </p:nvSpPr>
        <p:spPr>
          <a:xfrm>
            <a:off x="5030618" y="3860597"/>
            <a:ext cx="744667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>
                <a:solidFill>
                  <a:srgbClr val="1D4999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87%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F7B337D-DF56-62F2-26BD-661C47A82383}"/>
              </a:ext>
            </a:extLst>
          </p:cNvPr>
          <p:cNvCxnSpPr/>
          <p:nvPr/>
        </p:nvCxnSpPr>
        <p:spPr>
          <a:xfrm>
            <a:off x="6152082" y="3648455"/>
            <a:ext cx="5106010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5650936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A539B-6CEB-773C-3364-41EBD76CB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7763BC4-061A-429D-E491-5DDFFA60A1BA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CUSTOMER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RETENTION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CA7826-FDAE-11E0-0A8F-42DB31C41D3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25D9DAE-6F51-4ACD-0968-9E13F3ACC0D2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1EB474-5147-1F0C-626F-C73B44412229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DD31E5-208C-1935-91C8-438A62F4F151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6825A5-B677-0013-3ACF-CC36C9F8EF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/>
          <a:stretch>
            <a:fillRect/>
          </a:stretch>
        </p:blipFill>
        <p:spPr>
          <a:xfrm>
            <a:off x="616151" y="899400"/>
            <a:ext cx="10948003" cy="55627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35614052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7059C6-3BBA-7D98-1E50-B32E59EF02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03BC868-3BDC-F8F0-42AD-8771003986E0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CUSTOMER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RETENTION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9DBF9F-C38F-7E84-DF8F-C2A009EBF1A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8201EB4-5401-DE91-C82E-6B8123A10B5E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C7FD0B-D197-24E0-7D30-455B43005F73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CE1EADA-AD95-9F1A-A942-7C9A7C8E50E7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13318E-47EC-E938-3420-A924539EF3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80" y="1221638"/>
            <a:ext cx="3443831" cy="45917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DA99687-F4FE-7BAB-E2A8-0C79A1FD40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361" y="1221638"/>
            <a:ext cx="8163154" cy="459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267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577840" y="0"/>
            <a:ext cx="6620256" cy="6858000"/>
          </a:xfrm>
          <a:prstGeom prst="rect">
            <a:avLst/>
          </a:prstGeom>
          <a:solidFill>
            <a:srgbClr val="F26A3D">
              <a:alpha val="80000"/>
            </a:srgbClr>
          </a:solidFill>
          <a:ln w="12700">
            <a:solidFill>
              <a:srgbClr val="F26A3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914400"/>
            <a:ext cx="0" cy="4846320"/>
          </a:xfrm>
          <a:prstGeom prst="line">
            <a:avLst/>
          </a:prstGeom>
          <a:noFill/>
          <a:ln w="15240">
            <a:solidFill>
              <a:srgbClr val="FFFFFF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234440" y="2057400"/>
            <a:ext cx="6217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Customer Engagement and Invite Performance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1261872" y="347472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>
                    <a:alpha val="95000"/>
                  </a:srgbClr>
                </a:solidFill>
              </a:rPr>
              <a:t>Capture, declines, and pending ASR follow-up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02920" y="6446520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666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Cox Automotive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2148840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2404872" y="6428232"/>
            <a:ext cx="128016" cy="128016"/>
          </a:xfrm>
          <a:prstGeom prst="ellipse">
            <a:avLst/>
          </a:prstGeom>
          <a:solidFill>
            <a:srgbClr val="F26A3D"/>
          </a:solidFill>
          <a:ln w="12700">
            <a:solidFill>
              <a:srgbClr val="F26A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2660904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2916936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3172968" y="6428232"/>
            <a:ext cx="128016" cy="128016"/>
          </a:xfrm>
          <a:prstGeom prst="ellipse">
            <a:avLst/>
          </a:prstGeom>
          <a:solidFill>
            <a:srgbClr val="1C3E74"/>
          </a:solidFill>
          <a:ln w="12700">
            <a:solidFill>
              <a:srgbClr val="1C3E7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3429000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3685032" y="6428232"/>
            <a:ext cx="128016" cy="128016"/>
          </a:xfrm>
          <a:prstGeom prst="ellipse">
            <a:avLst/>
          </a:prstGeom>
          <a:solidFill>
            <a:srgbClr val="F26A3D"/>
          </a:solidFill>
          <a:ln w="12700">
            <a:solidFill>
              <a:srgbClr val="F26A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3941064" y="6428232"/>
            <a:ext cx="128016" cy="128016"/>
          </a:xfrm>
          <a:prstGeom prst="ellipse">
            <a:avLst/>
          </a:prstGeom>
          <a:solidFill>
            <a:srgbClr val="1C3E74"/>
          </a:solidFill>
          <a:ln w="12700">
            <a:solidFill>
              <a:srgbClr val="1C3E7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197096" y="6428232"/>
            <a:ext cx="128016" cy="128016"/>
          </a:xfrm>
          <a:prstGeom prst="ellipse">
            <a:avLst/>
          </a:prstGeom>
          <a:solidFill>
            <a:srgbClr val="BBBBBB"/>
          </a:solidFill>
          <a:ln w="12700">
            <a:solidFill>
              <a:srgbClr val="BBBBB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4453128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4709160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4965192" y="6428232"/>
            <a:ext cx="128016" cy="128016"/>
          </a:xfrm>
          <a:prstGeom prst="ellipse">
            <a:avLst/>
          </a:prstGeom>
          <a:solidFill>
            <a:srgbClr val="1C3E74"/>
          </a:solidFill>
          <a:ln w="12700">
            <a:solidFill>
              <a:srgbClr val="1C3E7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5221224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5477256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502920" y="6318504"/>
            <a:ext cx="5577840" cy="0"/>
          </a:xfrm>
          <a:prstGeom prst="line">
            <a:avLst/>
          </a:prstGeom>
          <a:noFill/>
          <a:ln w="8890">
            <a:solidFill>
              <a:srgbClr val="0F2C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11384280" y="6428232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sz="800" b="0">
                <a:solidFill>
                  <a:srgbClr val="666667"/>
                </a:solidFill>
                <a:latin typeface="Arial"/>
              </a:rPr>
              <a:t>8</a:t>
            </a:r>
            <a:endParaRPr lang="en-US" sz="800" dirty="0"/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4395EB-A2C8-B14F-5DFF-88B3A1B4C1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016FC36-69EE-8437-A3D8-381E49E9F9FC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CUSTOMER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RETENTION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92A1815-942A-1D5A-089F-79C9E697075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0B83635-DA1E-3BAD-A59E-21BB5C3B51F3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8F0056-8ACD-58CB-EE08-6E4719E3F938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F245C5C-AC17-E7D3-717A-E9FDD52DF961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150D8F-8E6E-6E2E-95A9-74E9E38437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810" y="808799"/>
            <a:ext cx="4464279" cy="57152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7668AE4-44D9-398B-A4FB-52F88CBE4A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20" t="25580" r="41978" b="54621"/>
          <a:stretch>
            <a:fillRect/>
          </a:stretch>
        </p:blipFill>
        <p:spPr>
          <a:xfrm>
            <a:off x="6500964" y="1483958"/>
            <a:ext cx="4774973" cy="4158848"/>
          </a:xfrm>
          <a:prstGeom prst="rect">
            <a:avLst/>
          </a:prstGeom>
          <a:ln w="76200">
            <a:solidFill>
              <a:srgbClr val="FF000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D71BD30F-0E18-EBE2-83ED-8E36D0069990}"/>
              </a:ext>
            </a:extLst>
          </p:cNvPr>
          <p:cNvSpPr/>
          <p:nvPr/>
        </p:nvSpPr>
        <p:spPr>
          <a:xfrm rot="19812786">
            <a:off x="2614601" y="2435826"/>
            <a:ext cx="1040130" cy="85725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7992AD7-B265-DE2D-B914-B72DA22034D4}"/>
              </a:ext>
            </a:extLst>
          </p:cNvPr>
          <p:cNvCxnSpPr>
            <a:stCxn id="12" idx="5"/>
          </p:cNvCxnSpPr>
          <p:nvPr/>
        </p:nvCxnSpPr>
        <p:spPr>
          <a:xfrm>
            <a:off x="3604385" y="2944807"/>
            <a:ext cx="2896579" cy="413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6003709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EA296-3D1B-C0DC-1574-6D1DAB4AB5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4FF34E-A78D-169B-AF93-5EEED9DE5A2D}"/>
              </a:ext>
            </a:extLst>
          </p:cNvPr>
          <p:cNvSpPr/>
          <p:nvPr/>
        </p:nvSpPr>
        <p:spPr>
          <a:xfrm>
            <a:off x="0" y="4510007"/>
            <a:ext cx="12198927" cy="234799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36E8A44-9BF3-81B0-1D50-9ACB4608F1DE}"/>
              </a:ext>
            </a:extLst>
          </p:cNvPr>
          <p:cNvCxnSpPr>
            <a:cxnSpLocks/>
          </p:cNvCxnSpPr>
          <p:nvPr/>
        </p:nvCxnSpPr>
        <p:spPr>
          <a:xfrm>
            <a:off x="-13848" y="4474904"/>
            <a:ext cx="12208629" cy="0"/>
          </a:xfrm>
          <a:prstGeom prst="line">
            <a:avLst/>
          </a:prstGeom>
          <a:ln w="19050">
            <a:solidFill>
              <a:srgbClr val="1D4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7D30B14-D5BE-97F7-868A-B4AA26F2D884}"/>
              </a:ext>
            </a:extLst>
          </p:cNvPr>
          <p:cNvCxnSpPr>
            <a:cxnSpLocks/>
          </p:cNvCxnSpPr>
          <p:nvPr/>
        </p:nvCxnSpPr>
        <p:spPr>
          <a:xfrm>
            <a:off x="-13848" y="4404491"/>
            <a:ext cx="12198927" cy="0"/>
          </a:xfrm>
          <a:prstGeom prst="line">
            <a:avLst/>
          </a:prstGeom>
          <a:ln w="76200">
            <a:solidFill>
              <a:srgbClr val="1D4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3993B339-15AF-0590-EF91-3135CD0941ED}"/>
              </a:ext>
            </a:extLst>
          </p:cNvPr>
          <p:cNvSpPr txBox="1"/>
          <p:nvPr/>
        </p:nvSpPr>
        <p:spPr>
          <a:xfrm>
            <a:off x="311078" y="5219658"/>
            <a:ext cx="554870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SERVICE WORKSHOP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AUGUST 2026  -  IRVING  TEXAS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5CF485-89F4-EEAF-FF1F-97E610FA3AEE}"/>
              </a:ext>
            </a:extLst>
          </p:cNvPr>
          <p:cNvSpPr txBox="1"/>
          <p:nvPr/>
        </p:nvSpPr>
        <p:spPr>
          <a:xfrm>
            <a:off x="-199462" y="1368995"/>
            <a:ext cx="65738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TIM TIPTON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D17DDB-4F13-2355-14C8-82AB20776E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1627" y="2173538"/>
            <a:ext cx="2247603" cy="6833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1878C4-528F-DD2A-DC76-9E9E72DBBF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" r="36241"/>
          <a:stretch>
            <a:fillRect/>
          </a:stretch>
        </p:blipFill>
        <p:spPr>
          <a:xfrm>
            <a:off x="5363134" y="-955111"/>
            <a:ext cx="6835793" cy="781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434110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07D6F-4BCE-1BEC-1C83-B94EEE30F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70EF648-D35C-507B-C096-2FDE391D7CCF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PERFECT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MEETING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0713C1E-A206-9317-BE36-2FE5659F8A0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3A481BE-D32C-DED1-9530-1D69B2761FDF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8718FA-A4A2-2185-5006-9EF1675303BD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BD4233-FFC6-6CD1-0D0D-A514F77AD433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ECE035-A859-0CA1-1A6C-793B3037BA54}"/>
              </a:ext>
            </a:extLst>
          </p:cNvPr>
          <p:cNvSpPr txBox="1"/>
          <p:nvPr/>
        </p:nvSpPr>
        <p:spPr>
          <a:xfrm>
            <a:off x="1154321" y="988905"/>
            <a:ext cx="1033085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4000" u="sng" dirty="0">
                <a:ln w="13462">
                  <a:noFill/>
                  <a:prstDash val="solid"/>
                </a:ln>
                <a:solidFill>
                  <a:srgbClr val="1D4999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P</a:t>
            </a:r>
            <a:r>
              <a:rPr lang="en-US" sz="2800" dirty="0">
                <a:ln w="13462">
                  <a:noFill/>
                  <a:prstDash val="solid"/>
                </a:ln>
                <a:solidFill>
                  <a:srgbClr val="1D4999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REPARATION</a:t>
            </a:r>
            <a:r>
              <a:rPr lang="en-US" sz="2800" dirty="0">
                <a:solidFill>
                  <a:srgbClr val="1D4999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- </a:t>
            </a:r>
            <a:r>
              <a:rPr lang="en-US" sz="2400" dirty="0">
                <a:solidFill>
                  <a:srgbClr val="1D4999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HAVE A PURPOSE AND AGENDA</a:t>
            </a:r>
            <a:endParaRPr lang="en-US" sz="2800" dirty="0">
              <a:solidFill>
                <a:srgbClr val="1D4999"/>
              </a:solidFill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4000" u="sng" dirty="0">
                <a:ln w="13462">
                  <a:noFill/>
                  <a:prstDash val="solid"/>
                </a:ln>
                <a:solidFill>
                  <a:srgbClr val="1D4999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E</a:t>
            </a:r>
            <a:r>
              <a:rPr lang="en-US" sz="2800" dirty="0">
                <a:ln w="13462">
                  <a:noFill/>
                  <a:prstDash val="solid"/>
                </a:ln>
                <a:solidFill>
                  <a:srgbClr val="1D4999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NGAGEMENT </a:t>
            </a:r>
            <a:r>
              <a:rPr lang="en-US" sz="2800" dirty="0">
                <a:solidFill>
                  <a:srgbClr val="1D4999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- </a:t>
            </a:r>
            <a:r>
              <a:rPr lang="en-US" sz="2400" dirty="0">
                <a:solidFill>
                  <a:srgbClr val="1D4999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DON’T BE BORING AND ENCOURAGE INTERACTION</a:t>
            </a:r>
          </a:p>
          <a:p>
            <a:pPr>
              <a:spcAft>
                <a:spcPts val="1200"/>
              </a:spcAft>
            </a:pPr>
            <a:r>
              <a:rPr lang="en-US" sz="4000" u="sng" dirty="0">
                <a:ln w="13462">
                  <a:noFill/>
                  <a:prstDash val="solid"/>
                </a:ln>
                <a:solidFill>
                  <a:srgbClr val="1D4999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R</a:t>
            </a:r>
            <a:r>
              <a:rPr lang="en-US" sz="2800" dirty="0">
                <a:ln w="13462">
                  <a:noFill/>
                  <a:prstDash val="solid"/>
                </a:ln>
                <a:solidFill>
                  <a:srgbClr val="1D4999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ECOGNITION</a:t>
            </a:r>
            <a:r>
              <a:rPr lang="en-US" sz="2800" dirty="0">
                <a:solidFill>
                  <a:srgbClr val="1D4999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- </a:t>
            </a:r>
            <a:r>
              <a:rPr lang="en-US" sz="2400" dirty="0">
                <a:solidFill>
                  <a:srgbClr val="1D4999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PEER RECOGNITION IS CONTAGIOUS</a:t>
            </a:r>
          </a:p>
          <a:p>
            <a:pPr>
              <a:spcAft>
                <a:spcPts val="1200"/>
              </a:spcAft>
            </a:pPr>
            <a:r>
              <a:rPr lang="en-US" sz="4000" u="sng" dirty="0">
                <a:ln w="13462">
                  <a:noFill/>
                  <a:prstDash val="solid"/>
                </a:ln>
                <a:solidFill>
                  <a:srgbClr val="1D4999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F</a:t>
            </a:r>
            <a:r>
              <a:rPr lang="en-US" sz="2800" dirty="0">
                <a:ln w="13462">
                  <a:noFill/>
                  <a:prstDash val="solid"/>
                </a:ln>
                <a:solidFill>
                  <a:srgbClr val="1D4999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UN</a:t>
            </a:r>
            <a:r>
              <a:rPr lang="en-US" sz="2800" dirty="0">
                <a:solidFill>
                  <a:srgbClr val="1D4999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- </a:t>
            </a:r>
            <a:r>
              <a:rPr lang="en-US" sz="2400" dirty="0">
                <a:solidFill>
                  <a:srgbClr val="1D4999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MIX IT UP AND HAVE SOME COMPETITION</a:t>
            </a:r>
          </a:p>
          <a:p>
            <a:pPr>
              <a:spcAft>
                <a:spcPts val="1200"/>
              </a:spcAft>
            </a:pPr>
            <a:r>
              <a:rPr lang="en-US" sz="4000" u="sng" dirty="0">
                <a:ln w="13462">
                  <a:noFill/>
                  <a:prstDash val="solid"/>
                </a:ln>
                <a:solidFill>
                  <a:srgbClr val="1D4999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E</a:t>
            </a:r>
            <a:r>
              <a:rPr lang="en-US" sz="2800" dirty="0">
                <a:ln w="13462">
                  <a:noFill/>
                  <a:prstDash val="solid"/>
                </a:ln>
                <a:solidFill>
                  <a:srgbClr val="1D4999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NCOURAGEMENT</a:t>
            </a:r>
            <a:r>
              <a:rPr lang="en-US" sz="2800" dirty="0">
                <a:solidFill>
                  <a:srgbClr val="1D4999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- </a:t>
            </a:r>
            <a:r>
              <a:rPr lang="en-US" sz="2400" dirty="0">
                <a:solidFill>
                  <a:srgbClr val="1D4999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MOTIVATION BEATS DECAPITATION</a:t>
            </a:r>
          </a:p>
          <a:p>
            <a:pPr>
              <a:spcAft>
                <a:spcPts val="1200"/>
              </a:spcAft>
            </a:pPr>
            <a:r>
              <a:rPr lang="en-US" sz="4000" u="sng" dirty="0">
                <a:ln w="13462">
                  <a:noFill/>
                  <a:prstDash val="solid"/>
                </a:ln>
                <a:solidFill>
                  <a:srgbClr val="1D4999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C</a:t>
            </a:r>
            <a:r>
              <a:rPr lang="en-US" sz="2800" dirty="0">
                <a:ln w="13462">
                  <a:noFill/>
                  <a:prstDash val="solid"/>
                </a:ln>
                <a:solidFill>
                  <a:srgbClr val="1D4999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REATIVITY</a:t>
            </a:r>
            <a:r>
              <a:rPr lang="en-US" sz="2800" dirty="0">
                <a:solidFill>
                  <a:srgbClr val="1D4999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- </a:t>
            </a:r>
            <a:r>
              <a:rPr lang="en-US" sz="2400" dirty="0">
                <a:solidFill>
                  <a:srgbClr val="1D4999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THINK OUTSIDE THE BOX AND INVOLVE OTHERS</a:t>
            </a:r>
          </a:p>
          <a:p>
            <a:pPr>
              <a:spcAft>
                <a:spcPts val="1200"/>
              </a:spcAft>
            </a:pPr>
            <a:r>
              <a:rPr lang="en-US" sz="4000" u="sng" dirty="0">
                <a:ln w="13462">
                  <a:noFill/>
                  <a:prstDash val="solid"/>
                </a:ln>
                <a:solidFill>
                  <a:srgbClr val="1D4999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T</a:t>
            </a:r>
            <a:r>
              <a:rPr lang="en-US" sz="2800" dirty="0">
                <a:ln w="13462">
                  <a:noFill/>
                  <a:prstDash val="solid"/>
                </a:ln>
                <a:solidFill>
                  <a:srgbClr val="1D4999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IMELINESS</a:t>
            </a:r>
            <a:r>
              <a:rPr lang="en-US" sz="2800" dirty="0">
                <a:solidFill>
                  <a:srgbClr val="1D4999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- </a:t>
            </a:r>
            <a:r>
              <a:rPr lang="en-US" sz="2400" dirty="0">
                <a:solidFill>
                  <a:srgbClr val="1D4999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START/END ON TIME AND GET TO THE POINT</a:t>
            </a:r>
            <a:endParaRPr lang="en-US" sz="2800" dirty="0">
              <a:solidFill>
                <a:srgbClr val="1D4999"/>
              </a:solidFill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542950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2DFD3-52F0-2028-1C51-4204416DF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68E72A1-B906-CBB1-26FE-F24CAA1C1E95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PERFECT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MEETING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558AED2-1F54-A113-FF13-D995B947C21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ED9E738-6EEA-A795-B80F-9B9F36D33B6B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65F1C3-D3C7-06B4-7275-9D314EC18EDB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AD578A-DCF2-AA2F-BEC4-B79B8D34890D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5" name="Picture 4" descr="Amazon.com: Deluxe Men's Captain Skipper Yacht Hat, Sizes 57-60 cm,  Commercial Quality (57 cm) : Clothing, Shoes &amp; Jewelry">
            <a:extLst>
              <a:ext uri="{FF2B5EF4-FFF2-40B4-BE49-F238E27FC236}">
                <a16:creationId xmlns:a16="http://schemas.microsoft.com/office/drawing/2014/main" id="{9D5803BC-CF71-D3A7-673C-1547FF83A0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786" b="98052" l="2700" r="99600">
                        <a14:foregroundMark x1="5900" y1="33279" x2="11200" y2="27110"/>
                        <a14:foregroundMark x1="11200" y1="27110" x2="31100" y2="15747"/>
                        <a14:foregroundMark x1="31100" y1="15747" x2="53800" y2="13799"/>
                        <a14:foregroundMark x1="53800" y1="13799" x2="75900" y2="20779"/>
                        <a14:foregroundMark x1="75900" y1="20779" x2="94800" y2="44481"/>
                        <a14:foregroundMark x1="94800" y1="44481" x2="94800" y2="44643"/>
                        <a14:foregroundMark x1="26000" y1="7792" x2="48500" y2="3409"/>
                        <a14:foregroundMark x1="48500" y1="3409" x2="78600" y2="8604"/>
                        <a14:foregroundMark x1="29600" y1="5195" x2="29600" y2="5195"/>
                        <a14:foregroundMark x1="6300" y1="27922" x2="2300" y2="34578"/>
                        <a14:foregroundMark x1="2300" y1="34578" x2="2800" y2="44481"/>
                        <a14:foregroundMark x1="2800" y1="44481" x2="14600" y2="55682"/>
                        <a14:foregroundMark x1="50200" y1="37338" x2="50200" y2="37338"/>
                        <a14:foregroundMark x1="34100" y1="3734" x2="49500" y2="1948"/>
                        <a14:foregroundMark x1="49500" y1="1948" x2="72000" y2="5032"/>
                        <a14:foregroundMark x1="72000" y1="5032" x2="73600" y2="6006"/>
                        <a14:foregroundMark x1="97700" y1="33766" x2="99600" y2="43019"/>
                        <a14:foregroundMark x1="99600" y1="43019" x2="98000" y2="45779"/>
                        <a14:foregroundMark x1="12400" y1="75487" x2="16000" y2="87987"/>
                        <a14:foregroundMark x1="16000" y1="87987" x2="31800" y2="94968"/>
                        <a14:foregroundMark x1="31800" y1="94968" x2="60000" y2="93344"/>
                        <a14:foregroundMark x1="60000" y1="93344" x2="72900" y2="95455"/>
                        <a14:foregroundMark x1="72900" y1="95455" x2="83300" y2="91721"/>
                        <a14:foregroundMark x1="83300" y1="91721" x2="87800" y2="77435"/>
                        <a14:foregroundMark x1="13200" y1="87825" x2="13200" y2="87825"/>
                        <a14:foregroundMark x1="13300" y1="84416" x2="13300" y2="84416"/>
                        <a14:foregroundMark x1="24800" y1="95779" x2="24800" y2="95779"/>
                        <a14:foregroundMark x1="40800" y1="98052" x2="40800" y2="98052"/>
                        <a14:foregroundMark x1="40600" y1="98052" x2="40600" y2="98052"/>
                        <a14:foregroundMark x1="38000" y1="97727" x2="38000" y2="97727"/>
                        <a14:foregroundMark x1="32600" y1="98052" x2="38100" y2="97078"/>
                        <a14:foregroundMark x1="38100" y1="97078" x2="42500" y2="97727"/>
                        <a14:foregroundMark x1="86900" y1="82143" x2="86800" y2="876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856" y="1070641"/>
            <a:ext cx="2568288" cy="1582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BA4AD7F-61EE-88B0-4735-7386081AFDBC}"/>
              </a:ext>
            </a:extLst>
          </p:cNvPr>
          <p:cNvSpPr txBox="1"/>
          <p:nvPr/>
        </p:nvSpPr>
        <p:spPr>
          <a:xfrm>
            <a:off x="803564" y="2766354"/>
            <a:ext cx="10885004" cy="33130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solidFill>
                  <a:srgbClr val="1D4999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UTILIZE </a:t>
            </a:r>
            <a:r>
              <a:rPr lang="en-US" sz="3600" dirty="0">
                <a:solidFill>
                  <a:srgbClr val="1D4999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THE </a:t>
            </a:r>
            <a:r>
              <a:rPr lang="en-US" sz="3600" dirty="0">
                <a:solidFill>
                  <a:srgbClr val="1D4999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ALPHA</a:t>
            </a:r>
            <a:endParaRPr lang="en-US" sz="3600" dirty="0">
              <a:solidFill>
                <a:srgbClr val="1D4999"/>
              </a:solidFill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CONTROL </a:t>
            </a:r>
            <a:r>
              <a:rPr 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THE </a:t>
            </a:r>
            <a:r>
              <a:rPr 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HIJACKER</a:t>
            </a:r>
          </a:p>
          <a:p>
            <a:pPr algn="ctr">
              <a:lnSpc>
                <a:spcPct val="150000"/>
              </a:lnSpc>
            </a:pPr>
            <a:r>
              <a:rPr lang="en-US" sz="3600" dirty="0">
                <a:solidFill>
                  <a:srgbClr val="1D4999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SQUASH </a:t>
            </a:r>
            <a:r>
              <a:rPr lang="en-US" sz="3600" dirty="0">
                <a:solidFill>
                  <a:srgbClr val="1D4999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BAD </a:t>
            </a:r>
            <a:r>
              <a:rPr lang="en-US" sz="3600" dirty="0">
                <a:solidFill>
                  <a:srgbClr val="1D4999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ATTITUDES</a:t>
            </a:r>
          </a:p>
          <a:p>
            <a:pPr algn="ctr">
              <a:lnSpc>
                <a:spcPct val="150000"/>
              </a:lnSpc>
            </a:pPr>
            <a:r>
              <a:rPr 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CREATE </a:t>
            </a:r>
            <a:r>
              <a:rPr 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SAFE </a:t>
            </a:r>
            <a:r>
              <a:rPr 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ENVIRONMENT</a:t>
            </a:r>
          </a:p>
        </p:txBody>
      </p:sp>
    </p:spTree>
    <p:extLst>
      <p:ext uri="{BB962C8B-B14F-4D97-AF65-F5344CB8AC3E}">
        <p14:creationId xmlns:p14="http://schemas.microsoft.com/office/powerpoint/2010/main" val="2174214991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03D8FC-0344-6224-EF34-183F8F5842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0CA68BE-0319-FC6F-F81F-91AB464D53B4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SERVICE WORKSHOP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AD5D952-5BBE-16A8-CADB-A1AD9242588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1FD712A-3D27-9D67-4ABB-2C132C2990AA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8D51E5-7CCF-207A-A601-246285E2DEDD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A04694-9728-A30B-BED2-AC032903EA08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DA8B18-F240-95C4-FC99-39D750C565BF}"/>
              </a:ext>
            </a:extLst>
          </p:cNvPr>
          <p:cNvSpPr txBox="1"/>
          <p:nvPr/>
        </p:nvSpPr>
        <p:spPr>
          <a:xfrm>
            <a:off x="4086486" y="2371635"/>
            <a:ext cx="767921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1D4999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TOP 2</a:t>
            </a:r>
          </a:p>
          <a:p>
            <a:r>
              <a:rPr lang="en-US" sz="7200" dirty="0">
                <a:solidFill>
                  <a:srgbClr val="1D4999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TAKEAWAYS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ED57B61-762B-46A2-4F81-7E609F2599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996" y="924158"/>
            <a:ext cx="3416910" cy="5616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6069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19456"/>
          </a:xfrm>
          <a:prstGeom prst="rect">
            <a:avLst/>
          </a:prstGeom>
          <a:solidFill>
            <a:srgbClr val="F26A3D"/>
          </a:solidFill>
          <a:ln w="12700">
            <a:solidFill>
              <a:srgbClr val="F26A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512064"/>
            <a:ext cx="8595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F2C5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Invite Performance Update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530352" y="960120"/>
            <a:ext cx="9326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66667"/>
                </a:solidFill>
              </a:rPr>
              <a:t>June capture outpaced the YTD average, supported by $10.80M in YTD Invite revenue.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10652760" y="0"/>
            <a:ext cx="1536192" cy="1051560"/>
          </a:xfrm>
          <a:prstGeom prst="rect">
            <a:avLst/>
          </a:prstGeom>
          <a:solidFill>
            <a:srgbClr val="F26A3D">
              <a:alpha val="90000"/>
            </a:srgbClr>
          </a:solidFill>
          <a:ln w="12700">
            <a:solidFill>
              <a:srgbClr val="F26A3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1155680" y="292608"/>
            <a:ext cx="1371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</a:rPr>
              <a:t>+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1539728" y="493776"/>
            <a:ext cx="182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</a:rPr>
              <a:t>•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02920" y="6446520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666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Cox Automotive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2148840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2404872" y="6428232"/>
            <a:ext cx="128016" cy="128016"/>
          </a:xfrm>
          <a:prstGeom prst="ellipse">
            <a:avLst/>
          </a:prstGeom>
          <a:solidFill>
            <a:srgbClr val="F26A3D"/>
          </a:solidFill>
          <a:ln w="12700">
            <a:solidFill>
              <a:srgbClr val="F26A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2660904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2916936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3172968" y="6428232"/>
            <a:ext cx="128016" cy="128016"/>
          </a:xfrm>
          <a:prstGeom prst="ellipse">
            <a:avLst/>
          </a:prstGeom>
          <a:solidFill>
            <a:srgbClr val="1C3E74"/>
          </a:solidFill>
          <a:ln w="12700">
            <a:solidFill>
              <a:srgbClr val="1C3E7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3429000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3685032" y="6428232"/>
            <a:ext cx="128016" cy="128016"/>
          </a:xfrm>
          <a:prstGeom prst="ellipse">
            <a:avLst/>
          </a:prstGeom>
          <a:solidFill>
            <a:srgbClr val="F26A3D"/>
          </a:solidFill>
          <a:ln w="12700">
            <a:solidFill>
              <a:srgbClr val="F26A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3941064" y="6428232"/>
            <a:ext cx="128016" cy="128016"/>
          </a:xfrm>
          <a:prstGeom prst="ellipse">
            <a:avLst/>
          </a:prstGeom>
          <a:solidFill>
            <a:srgbClr val="1C3E74"/>
          </a:solidFill>
          <a:ln w="12700">
            <a:solidFill>
              <a:srgbClr val="1C3E7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197096" y="6428232"/>
            <a:ext cx="128016" cy="128016"/>
          </a:xfrm>
          <a:prstGeom prst="ellipse">
            <a:avLst/>
          </a:prstGeom>
          <a:solidFill>
            <a:srgbClr val="BBBBBB"/>
          </a:solidFill>
          <a:ln w="12700">
            <a:solidFill>
              <a:srgbClr val="BBBBB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4453128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4709160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4965192" y="6428232"/>
            <a:ext cx="128016" cy="128016"/>
          </a:xfrm>
          <a:prstGeom prst="ellipse">
            <a:avLst/>
          </a:prstGeom>
          <a:solidFill>
            <a:srgbClr val="1C3E74"/>
          </a:solidFill>
          <a:ln w="12700">
            <a:solidFill>
              <a:srgbClr val="1C3E7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5221224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5477256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502920" y="6318504"/>
            <a:ext cx="5577840" cy="0"/>
          </a:xfrm>
          <a:prstGeom prst="line">
            <a:avLst/>
          </a:prstGeom>
          <a:noFill/>
          <a:ln w="8890">
            <a:solidFill>
              <a:srgbClr val="0F2C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11384280" y="6428232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sz="800" b="0">
                <a:solidFill>
                  <a:srgbClr val="666667"/>
                </a:solidFill>
                <a:latin typeface="Arial"/>
              </a:rPr>
              <a:t>9</a:t>
            </a:r>
            <a:endParaRPr lang="en-US" sz="800" dirty="0"/>
          </a:p>
        </p:txBody>
      </p:sp>
      <p:pic>
        <p:nvPicPr>
          <p:cNvPr id="25" name="Image 0" descr="/mnt/data/assets_shottenkirk/invite_capture_tren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1439279"/>
            <a:ext cx="5166360" cy="2626131"/>
          </a:xfrm>
          <a:prstGeom prst="rect">
            <a:avLst/>
          </a:prstGeom>
        </p:spPr>
      </p:pic>
      <p:sp>
        <p:nvSpPr>
          <p:cNvPr id="26" name="Shape 23"/>
          <p:cNvSpPr/>
          <p:nvPr/>
        </p:nvSpPr>
        <p:spPr>
          <a:xfrm>
            <a:off x="6217920" y="1417320"/>
            <a:ext cx="2194560" cy="105156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0160">
            <a:solidFill>
              <a:srgbClr val="D9E5EF"/>
            </a:solidFill>
            <a:prstDash val="solid"/>
          </a:ln>
          <a:effectLst>
            <a:outerShdw blurRad="1524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Text 24"/>
          <p:cNvSpPr/>
          <p:nvPr/>
        </p:nvSpPr>
        <p:spPr>
          <a:xfrm>
            <a:off x="6345936" y="1581912"/>
            <a:ext cx="19385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A80DF"/>
                </a:solidFill>
              </a:rPr>
              <a:t>$10.80M</a:t>
            </a:r>
            <a:endParaRPr lang="en-US" sz="2400" dirty="0"/>
          </a:p>
        </p:txBody>
      </p:sp>
      <p:sp>
        <p:nvSpPr>
          <p:cNvPr id="28" name="Text 25"/>
          <p:cNvSpPr/>
          <p:nvPr/>
        </p:nvSpPr>
        <p:spPr>
          <a:xfrm>
            <a:off x="6345936" y="2103120"/>
            <a:ext cx="1938528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0F2C51"/>
                </a:solidFill>
              </a:rPr>
              <a:t>Total Invite revenue YTD</a:t>
            </a:r>
            <a:endParaRPr lang="en-US" sz="1020" dirty="0"/>
          </a:p>
        </p:txBody>
      </p:sp>
      <p:sp>
        <p:nvSpPr>
          <p:cNvPr id="29" name="Shape 26"/>
          <p:cNvSpPr/>
          <p:nvPr/>
        </p:nvSpPr>
        <p:spPr>
          <a:xfrm>
            <a:off x="8732520" y="1417320"/>
            <a:ext cx="2194560" cy="105156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0160">
            <a:solidFill>
              <a:srgbClr val="D9E5EF"/>
            </a:solidFill>
            <a:prstDash val="solid"/>
          </a:ln>
          <a:effectLst>
            <a:outerShdw blurRad="1524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" name="Text 27"/>
          <p:cNvSpPr/>
          <p:nvPr/>
        </p:nvSpPr>
        <p:spPr>
          <a:xfrm>
            <a:off x="8860536" y="1581912"/>
            <a:ext cx="19385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A80DF"/>
                </a:solidFill>
              </a:rPr>
              <a:t>$1.83M</a:t>
            </a:r>
            <a:endParaRPr lang="en-US" sz="2400" dirty="0"/>
          </a:p>
        </p:txBody>
      </p:sp>
      <p:sp>
        <p:nvSpPr>
          <p:cNvPr id="31" name="Text 28"/>
          <p:cNvSpPr/>
          <p:nvPr/>
        </p:nvSpPr>
        <p:spPr>
          <a:xfrm>
            <a:off x="8860536" y="2103120"/>
            <a:ext cx="1938528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0F2C51"/>
                </a:solidFill>
              </a:rPr>
              <a:t>Invite revenue last month</a:t>
            </a:r>
            <a:endParaRPr lang="en-US" sz="1020" dirty="0"/>
          </a:p>
        </p:txBody>
      </p:sp>
      <p:sp>
        <p:nvSpPr>
          <p:cNvPr id="32" name="Shape 29"/>
          <p:cNvSpPr/>
          <p:nvPr/>
        </p:nvSpPr>
        <p:spPr>
          <a:xfrm>
            <a:off x="6217920" y="2788920"/>
            <a:ext cx="2194560" cy="105156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0160">
            <a:solidFill>
              <a:srgbClr val="D9E5EF"/>
            </a:solidFill>
            <a:prstDash val="solid"/>
          </a:ln>
          <a:effectLst>
            <a:outerShdw blurRad="1524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3" name="Text 30"/>
          <p:cNvSpPr/>
          <p:nvPr/>
        </p:nvSpPr>
        <p:spPr>
          <a:xfrm>
            <a:off x="6345936" y="2953512"/>
            <a:ext cx="19385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A80DF"/>
                </a:solidFill>
              </a:rPr>
              <a:t>10.6%</a:t>
            </a:r>
            <a:endParaRPr lang="en-US" sz="2400" dirty="0"/>
          </a:p>
        </p:txBody>
      </p:sp>
      <p:sp>
        <p:nvSpPr>
          <p:cNvPr id="34" name="Text 31"/>
          <p:cNvSpPr/>
          <p:nvPr/>
        </p:nvSpPr>
        <p:spPr>
          <a:xfrm>
            <a:off x="6345936" y="3474720"/>
            <a:ext cx="1938528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0F2C51"/>
                </a:solidFill>
              </a:rPr>
              <a:t>Average YTD no-email rate</a:t>
            </a:r>
            <a:endParaRPr lang="en-US" sz="1020" dirty="0"/>
          </a:p>
        </p:txBody>
      </p:sp>
      <p:sp>
        <p:nvSpPr>
          <p:cNvPr id="35" name="Shape 32"/>
          <p:cNvSpPr/>
          <p:nvPr/>
        </p:nvSpPr>
        <p:spPr>
          <a:xfrm>
            <a:off x="8732520" y="2788920"/>
            <a:ext cx="2194560" cy="105156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0160">
            <a:solidFill>
              <a:srgbClr val="D9E5EF"/>
            </a:solidFill>
            <a:prstDash val="solid"/>
          </a:ln>
          <a:effectLst>
            <a:outerShdw blurRad="1524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6" name="Text 33"/>
          <p:cNvSpPr/>
          <p:nvPr/>
        </p:nvSpPr>
        <p:spPr>
          <a:xfrm>
            <a:off x="8860536" y="2953512"/>
            <a:ext cx="19385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A80DF"/>
                </a:solidFill>
              </a:rPr>
              <a:t>16.2%</a:t>
            </a:r>
            <a:endParaRPr lang="en-US" sz="2400" dirty="0"/>
          </a:p>
        </p:txBody>
      </p:sp>
      <p:sp>
        <p:nvSpPr>
          <p:cNvPr id="37" name="Text 34"/>
          <p:cNvSpPr/>
          <p:nvPr/>
        </p:nvSpPr>
        <p:spPr>
          <a:xfrm>
            <a:off x="8860536" y="3474720"/>
            <a:ext cx="1938528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0F2C51"/>
                </a:solidFill>
              </a:rPr>
              <a:t>Average YTD opt-out rate</a:t>
            </a:r>
            <a:endParaRPr lang="en-US" sz="1020" dirty="0"/>
          </a:p>
        </p:txBody>
      </p:sp>
      <p:sp>
        <p:nvSpPr>
          <p:cNvPr id="38" name="Shape 35"/>
          <p:cNvSpPr/>
          <p:nvPr/>
        </p:nvSpPr>
        <p:spPr>
          <a:xfrm>
            <a:off x="749808" y="4645152"/>
            <a:ext cx="5623560" cy="1746504"/>
          </a:xfrm>
          <a:prstGeom prst="roundRect">
            <a:avLst>
              <a:gd name="adj" fmla="val 2094"/>
            </a:avLst>
          </a:prstGeom>
          <a:solidFill>
            <a:srgbClr val="FFFFFF"/>
          </a:solidFill>
          <a:ln w="10160">
            <a:solidFill>
              <a:srgbClr val="D9E5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Shape 36"/>
          <p:cNvSpPr/>
          <p:nvPr/>
        </p:nvSpPr>
        <p:spPr>
          <a:xfrm>
            <a:off x="749808" y="4645152"/>
            <a:ext cx="3246120" cy="283464"/>
          </a:xfrm>
          <a:prstGeom prst="rect">
            <a:avLst/>
          </a:prstGeom>
          <a:solidFill>
            <a:srgbClr val="0A80DF"/>
          </a:solidFill>
          <a:ln w="508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7"/>
          <p:cNvSpPr/>
          <p:nvPr/>
        </p:nvSpPr>
        <p:spPr>
          <a:xfrm>
            <a:off x="786384" y="4709160"/>
            <a:ext cx="3172968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b="1" dirty="0">
                <a:solidFill>
                  <a:srgbClr val="FFFFFF"/>
                </a:solidFill>
              </a:rPr>
              <a:t>Top capture improvement</a:t>
            </a:r>
            <a:endParaRPr lang="en-US" sz="830" dirty="0"/>
          </a:p>
        </p:txBody>
      </p:sp>
      <p:sp>
        <p:nvSpPr>
          <p:cNvPr id="41" name="Shape 38"/>
          <p:cNvSpPr/>
          <p:nvPr/>
        </p:nvSpPr>
        <p:spPr>
          <a:xfrm>
            <a:off x="3995928" y="4645152"/>
            <a:ext cx="914400" cy="283464"/>
          </a:xfrm>
          <a:prstGeom prst="rect">
            <a:avLst/>
          </a:prstGeom>
          <a:solidFill>
            <a:srgbClr val="0A80DF"/>
          </a:solidFill>
          <a:ln w="508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39"/>
          <p:cNvSpPr/>
          <p:nvPr/>
        </p:nvSpPr>
        <p:spPr>
          <a:xfrm>
            <a:off x="4032504" y="4709160"/>
            <a:ext cx="841248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b="1" dirty="0">
                <a:solidFill>
                  <a:srgbClr val="FFFFFF"/>
                </a:solidFill>
              </a:rPr>
              <a:t>Change</a:t>
            </a:r>
            <a:endParaRPr lang="en-US" sz="830" dirty="0"/>
          </a:p>
        </p:txBody>
      </p:sp>
      <p:sp>
        <p:nvSpPr>
          <p:cNvPr id="43" name="Shape 40"/>
          <p:cNvSpPr/>
          <p:nvPr/>
        </p:nvSpPr>
        <p:spPr>
          <a:xfrm>
            <a:off x="4910328" y="4645152"/>
            <a:ext cx="731520" cy="283464"/>
          </a:xfrm>
          <a:prstGeom prst="rect">
            <a:avLst/>
          </a:prstGeom>
          <a:solidFill>
            <a:srgbClr val="0A80DF"/>
          </a:solidFill>
          <a:ln w="508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1"/>
          <p:cNvSpPr/>
          <p:nvPr/>
        </p:nvSpPr>
        <p:spPr>
          <a:xfrm>
            <a:off x="4946904" y="4709160"/>
            <a:ext cx="658368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b="1" dirty="0">
                <a:solidFill>
                  <a:srgbClr val="FFFFFF"/>
                </a:solidFill>
              </a:rPr>
              <a:t>YTD</a:t>
            </a:r>
            <a:endParaRPr lang="en-US" sz="830" dirty="0"/>
          </a:p>
        </p:txBody>
      </p:sp>
      <p:sp>
        <p:nvSpPr>
          <p:cNvPr id="45" name="Shape 42"/>
          <p:cNvSpPr/>
          <p:nvPr/>
        </p:nvSpPr>
        <p:spPr>
          <a:xfrm>
            <a:off x="5641848" y="4645152"/>
            <a:ext cx="731520" cy="283464"/>
          </a:xfrm>
          <a:prstGeom prst="rect">
            <a:avLst/>
          </a:prstGeom>
          <a:solidFill>
            <a:srgbClr val="0A80DF"/>
          </a:solidFill>
          <a:ln w="508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43"/>
          <p:cNvSpPr/>
          <p:nvPr/>
        </p:nvSpPr>
        <p:spPr>
          <a:xfrm>
            <a:off x="5678424" y="4709160"/>
            <a:ext cx="658368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b="1" dirty="0">
                <a:solidFill>
                  <a:srgbClr val="FFFFFF"/>
                </a:solidFill>
              </a:rPr>
              <a:t>June</a:t>
            </a:r>
            <a:endParaRPr lang="en-US" sz="830" dirty="0"/>
          </a:p>
        </p:txBody>
      </p:sp>
      <p:sp>
        <p:nvSpPr>
          <p:cNvPr id="47" name="Shape 44"/>
          <p:cNvSpPr/>
          <p:nvPr/>
        </p:nvSpPr>
        <p:spPr>
          <a:xfrm>
            <a:off x="749808" y="4928616"/>
            <a:ext cx="3246120" cy="28346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45"/>
          <p:cNvSpPr/>
          <p:nvPr/>
        </p:nvSpPr>
        <p:spPr>
          <a:xfrm>
            <a:off x="786384" y="4992624"/>
            <a:ext cx="31729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Weatherford Honda</a:t>
            </a:r>
            <a:endParaRPr lang="en-US" sz="830" dirty="0"/>
          </a:p>
        </p:txBody>
      </p:sp>
      <p:sp>
        <p:nvSpPr>
          <p:cNvPr id="49" name="Shape 46"/>
          <p:cNvSpPr/>
          <p:nvPr/>
        </p:nvSpPr>
        <p:spPr>
          <a:xfrm>
            <a:off x="3995928" y="4928616"/>
            <a:ext cx="914400" cy="28346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47"/>
          <p:cNvSpPr/>
          <p:nvPr/>
        </p:nvSpPr>
        <p:spPr>
          <a:xfrm>
            <a:off x="4032504" y="4992624"/>
            <a:ext cx="8412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34.0 pts</a:t>
            </a:r>
            <a:endParaRPr lang="en-US" sz="830" dirty="0"/>
          </a:p>
        </p:txBody>
      </p:sp>
      <p:sp>
        <p:nvSpPr>
          <p:cNvPr id="51" name="Shape 48"/>
          <p:cNvSpPr/>
          <p:nvPr/>
        </p:nvSpPr>
        <p:spPr>
          <a:xfrm>
            <a:off x="4910328" y="4928616"/>
            <a:ext cx="731520" cy="28346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Text 49"/>
          <p:cNvSpPr/>
          <p:nvPr/>
        </p:nvSpPr>
        <p:spPr>
          <a:xfrm>
            <a:off x="4946904" y="4992624"/>
            <a:ext cx="658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73%</a:t>
            </a:r>
            <a:endParaRPr lang="en-US" sz="830" dirty="0"/>
          </a:p>
        </p:txBody>
      </p:sp>
      <p:sp>
        <p:nvSpPr>
          <p:cNvPr id="53" name="Shape 50"/>
          <p:cNvSpPr/>
          <p:nvPr/>
        </p:nvSpPr>
        <p:spPr>
          <a:xfrm>
            <a:off x="5641848" y="4928616"/>
            <a:ext cx="731520" cy="28346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Text 51"/>
          <p:cNvSpPr/>
          <p:nvPr/>
        </p:nvSpPr>
        <p:spPr>
          <a:xfrm>
            <a:off x="5678424" y="4992624"/>
            <a:ext cx="658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88%</a:t>
            </a:r>
            <a:endParaRPr lang="en-US" sz="830" dirty="0"/>
          </a:p>
        </p:txBody>
      </p:sp>
      <p:sp>
        <p:nvSpPr>
          <p:cNvPr id="55" name="Shape 52"/>
          <p:cNvSpPr/>
          <p:nvPr/>
        </p:nvSpPr>
        <p:spPr>
          <a:xfrm>
            <a:off x="749808" y="5212080"/>
            <a:ext cx="3246120" cy="283464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6" name="Text 53"/>
          <p:cNvSpPr/>
          <p:nvPr/>
        </p:nvSpPr>
        <p:spPr>
          <a:xfrm>
            <a:off x="786384" y="5276088"/>
            <a:ext cx="31729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Ford of Jasper</a:t>
            </a:r>
            <a:endParaRPr lang="en-US" sz="830" dirty="0"/>
          </a:p>
        </p:txBody>
      </p:sp>
      <p:sp>
        <p:nvSpPr>
          <p:cNvPr id="57" name="Shape 54"/>
          <p:cNvSpPr/>
          <p:nvPr/>
        </p:nvSpPr>
        <p:spPr>
          <a:xfrm>
            <a:off x="3995928" y="5212080"/>
            <a:ext cx="914400" cy="283464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Text 55"/>
          <p:cNvSpPr/>
          <p:nvPr/>
        </p:nvSpPr>
        <p:spPr>
          <a:xfrm>
            <a:off x="4032504" y="5276088"/>
            <a:ext cx="8412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28.0 pts</a:t>
            </a:r>
            <a:endParaRPr lang="en-US" sz="830" dirty="0"/>
          </a:p>
        </p:txBody>
      </p:sp>
      <p:sp>
        <p:nvSpPr>
          <p:cNvPr id="59" name="Shape 56"/>
          <p:cNvSpPr/>
          <p:nvPr/>
        </p:nvSpPr>
        <p:spPr>
          <a:xfrm>
            <a:off x="4910328" y="5212080"/>
            <a:ext cx="731520" cy="283464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Text 57"/>
          <p:cNvSpPr/>
          <p:nvPr/>
        </p:nvSpPr>
        <p:spPr>
          <a:xfrm>
            <a:off x="4946904" y="5276088"/>
            <a:ext cx="658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88%</a:t>
            </a:r>
            <a:endParaRPr lang="en-US" sz="830" dirty="0"/>
          </a:p>
        </p:txBody>
      </p:sp>
      <p:sp>
        <p:nvSpPr>
          <p:cNvPr id="61" name="Shape 58"/>
          <p:cNvSpPr/>
          <p:nvPr/>
        </p:nvSpPr>
        <p:spPr>
          <a:xfrm>
            <a:off x="5641848" y="5212080"/>
            <a:ext cx="731520" cy="283464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Text 59"/>
          <p:cNvSpPr/>
          <p:nvPr/>
        </p:nvSpPr>
        <p:spPr>
          <a:xfrm>
            <a:off x="5678424" y="5276088"/>
            <a:ext cx="658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95%</a:t>
            </a:r>
            <a:endParaRPr lang="en-US" sz="830" dirty="0"/>
          </a:p>
        </p:txBody>
      </p:sp>
      <p:sp>
        <p:nvSpPr>
          <p:cNvPr id="63" name="Shape 60"/>
          <p:cNvSpPr/>
          <p:nvPr/>
        </p:nvSpPr>
        <p:spPr>
          <a:xfrm>
            <a:off x="749808" y="5495544"/>
            <a:ext cx="3246120" cy="28346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Text 61"/>
          <p:cNvSpPr/>
          <p:nvPr/>
        </p:nvSpPr>
        <p:spPr>
          <a:xfrm>
            <a:off x="786384" y="5559552"/>
            <a:ext cx="31729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Hyundai Rome</a:t>
            </a:r>
            <a:endParaRPr lang="en-US" sz="830" dirty="0"/>
          </a:p>
        </p:txBody>
      </p:sp>
      <p:sp>
        <p:nvSpPr>
          <p:cNvPr id="65" name="Shape 62"/>
          <p:cNvSpPr/>
          <p:nvPr/>
        </p:nvSpPr>
        <p:spPr>
          <a:xfrm>
            <a:off x="3995928" y="5495544"/>
            <a:ext cx="914400" cy="28346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6" name="Text 63"/>
          <p:cNvSpPr/>
          <p:nvPr/>
        </p:nvSpPr>
        <p:spPr>
          <a:xfrm>
            <a:off x="4032504" y="5559552"/>
            <a:ext cx="8412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22.0 pts</a:t>
            </a:r>
            <a:endParaRPr lang="en-US" sz="830" dirty="0"/>
          </a:p>
        </p:txBody>
      </p:sp>
      <p:sp>
        <p:nvSpPr>
          <p:cNvPr id="67" name="Shape 64"/>
          <p:cNvSpPr/>
          <p:nvPr/>
        </p:nvSpPr>
        <p:spPr>
          <a:xfrm>
            <a:off x="4910328" y="5495544"/>
            <a:ext cx="731520" cy="28346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8" name="Text 65"/>
          <p:cNvSpPr/>
          <p:nvPr/>
        </p:nvSpPr>
        <p:spPr>
          <a:xfrm>
            <a:off x="4946904" y="5559552"/>
            <a:ext cx="658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63%</a:t>
            </a:r>
            <a:endParaRPr lang="en-US" sz="830" dirty="0"/>
          </a:p>
        </p:txBody>
      </p:sp>
      <p:sp>
        <p:nvSpPr>
          <p:cNvPr id="69" name="Shape 66"/>
          <p:cNvSpPr/>
          <p:nvPr/>
        </p:nvSpPr>
        <p:spPr>
          <a:xfrm>
            <a:off x="5641848" y="5495544"/>
            <a:ext cx="731520" cy="28346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0" name="Text 67"/>
          <p:cNvSpPr/>
          <p:nvPr/>
        </p:nvSpPr>
        <p:spPr>
          <a:xfrm>
            <a:off x="5678424" y="5559552"/>
            <a:ext cx="658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71%</a:t>
            </a:r>
            <a:endParaRPr lang="en-US" sz="830" dirty="0"/>
          </a:p>
        </p:txBody>
      </p:sp>
      <p:sp>
        <p:nvSpPr>
          <p:cNvPr id="71" name="Shape 68"/>
          <p:cNvSpPr/>
          <p:nvPr/>
        </p:nvSpPr>
        <p:spPr>
          <a:xfrm>
            <a:off x="749808" y="5779008"/>
            <a:ext cx="3246120" cy="283464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2" name="Text 69"/>
          <p:cNvSpPr/>
          <p:nvPr/>
        </p:nvSpPr>
        <p:spPr>
          <a:xfrm>
            <a:off x="786384" y="5843016"/>
            <a:ext cx="31729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Honda Rome</a:t>
            </a:r>
            <a:endParaRPr lang="en-US" sz="830" dirty="0"/>
          </a:p>
        </p:txBody>
      </p:sp>
      <p:sp>
        <p:nvSpPr>
          <p:cNvPr id="73" name="Shape 70"/>
          <p:cNvSpPr/>
          <p:nvPr/>
        </p:nvSpPr>
        <p:spPr>
          <a:xfrm>
            <a:off x="3995928" y="5779008"/>
            <a:ext cx="914400" cy="283464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4" name="Text 71"/>
          <p:cNvSpPr/>
          <p:nvPr/>
        </p:nvSpPr>
        <p:spPr>
          <a:xfrm>
            <a:off x="4032504" y="5843016"/>
            <a:ext cx="8412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22.0 pts</a:t>
            </a:r>
            <a:endParaRPr lang="en-US" sz="830" dirty="0"/>
          </a:p>
        </p:txBody>
      </p:sp>
      <p:sp>
        <p:nvSpPr>
          <p:cNvPr id="75" name="Shape 72"/>
          <p:cNvSpPr/>
          <p:nvPr/>
        </p:nvSpPr>
        <p:spPr>
          <a:xfrm>
            <a:off x="4910328" y="5779008"/>
            <a:ext cx="731520" cy="283464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6" name="Text 73"/>
          <p:cNvSpPr/>
          <p:nvPr/>
        </p:nvSpPr>
        <p:spPr>
          <a:xfrm>
            <a:off x="4946904" y="5843016"/>
            <a:ext cx="658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71%</a:t>
            </a:r>
            <a:endParaRPr lang="en-US" sz="830" dirty="0"/>
          </a:p>
        </p:txBody>
      </p:sp>
      <p:sp>
        <p:nvSpPr>
          <p:cNvPr id="77" name="Shape 74"/>
          <p:cNvSpPr/>
          <p:nvPr/>
        </p:nvSpPr>
        <p:spPr>
          <a:xfrm>
            <a:off x="5641848" y="5779008"/>
            <a:ext cx="731520" cy="283464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8" name="Text 75"/>
          <p:cNvSpPr/>
          <p:nvPr/>
        </p:nvSpPr>
        <p:spPr>
          <a:xfrm>
            <a:off x="5678424" y="5843016"/>
            <a:ext cx="658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67%</a:t>
            </a:r>
            <a:endParaRPr lang="en-US" sz="830" dirty="0"/>
          </a:p>
        </p:txBody>
      </p:sp>
      <p:sp>
        <p:nvSpPr>
          <p:cNvPr id="79" name="Shape 76"/>
          <p:cNvSpPr/>
          <p:nvPr/>
        </p:nvSpPr>
        <p:spPr>
          <a:xfrm>
            <a:off x="749808" y="6062472"/>
            <a:ext cx="3246120" cy="28346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0" name="Text 77"/>
          <p:cNvSpPr/>
          <p:nvPr/>
        </p:nvSpPr>
        <p:spPr>
          <a:xfrm>
            <a:off x="786384" y="6126480"/>
            <a:ext cx="31729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Kia Fort Bend</a:t>
            </a:r>
            <a:endParaRPr lang="en-US" sz="830" dirty="0"/>
          </a:p>
        </p:txBody>
      </p:sp>
      <p:sp>
        <p:nvSpPr>
          <p:cNvPr id="81" name="Shape 78"/>
          <p:cNvSpPr/>
          <p:nvPr/>
        </p:nvSpPr>
        <p:spPr>
          <a:xfrm>
            <a:off x="3995928" y="6062472"/>
            <a:ext cx="914400" cy="28346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2" name="Text 79"/>
          <p:cNvSpPr/>
          <p:nvPr/>
        </p:nvSpPr>
        <p:spPr>
          <a:xfrm>
            <a:off x="4032504" y="6126480"/>
            <a:ext cx="8412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22.0 pts</a:t>
            </a:r>
            <a:endParaRPr lang="en-US" sz="830" dirty="0"/>
          </a:p>
        </p:txBody>
      </p:sp>
      <p:sp>
        <p:nvSpPr>
          <p:cNvPr id="83" name="Shape 80"/>
          <p:cNvSpPr/>
          <p:nvPr/>
        </p:nvSpPr>
        <p:spPr>
          <a:xfrm>
            <a:off x="4910328" y="6062472"/>
            <a:ext cx="731520" cy="28346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4" name="Text 81"/>
          <p:cNvSpPr/>
          <p:nvPr/>
        </p:nvSpPr>
        <p:spPr>
          <a:xfrm>
            <a:off x="4946904" y="6126480"/>
            <a:ext cx="658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84%</a:t>
            </a:r>
            <a:endParaRPr lang="en-US" sz="830" dirty="0"/>
          </a:p>
        </p:txBody>
      </p:sp>
      <p:sp>
        <p:nvSpPr>
          <p:cNvPr id="85" name="Shape 82"/>
          <p:cNvSpPr/>
          <p:nvPr/>
        </p:nvSpPr>
        <p:spPr>
          <a:xfrm>
            <a:off x="5641848" y="6062472"/>
            <a:ext cx="731520" cy="28346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6" name="Text 83"/>
          <p:cNvSpPr/>
          <p:nvPr/>
        </p:nvSpPr>
        <p:spPr>
          <a:xfrm>
            <a:off x="5678424" y="6126480"/>
            <a:ext cx="658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0F2C51"/>
                </a:solidFill>
              </a:rPr>
              <a:t>93%</a:t>
            </a:r>
            <a:endParaRPr lang="en-US" sz="830" dirty="0"/>
          </a:p>
        </p:txBody>
      </p:sp>
      <p:sp>
        <p:nvSpPr>
          <p:cNvPr id="87" name="Text 84"/>
          <p:cNvSpPr/>
          <p:nvPr/>
        </p:nvSpPr>
        <p:spPr>
          <a:xfrm>
            <a:off x="6766560" y="4983480"/>
            <a:ext cx="475488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0F2C51"/>
                </a:solidFill>
              </a:rPr>
              <a:t>• Protect the gains: review the improved stores and identify what changed in advisor process, customer contacts, or daily management cadence.
• Use no-email and opt-out rates to coach contact capture at write-up, not after the RO is already closed.</a:t>
            </a:r>
            <a:endParaRPr lang="en-US" sz="112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19456"/>
          </a:xfrm>
          <a:prstGeom prst="rect">
            <a:avLst/>
          </a:prstGeom>
          <a:solidFill>
            <a:srgbClr val="F26A3D"/>
          </a:solidFill>
          <a:ln w="12700">
            <a:solidFill>
              <a:srgbClr val="F26A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512064"/>
            <a:ext cx="8595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2000" b="0">
                <a:solidFill>
                  <a:srgbClr val="0F2C51"/>
                </a:solidFill>
                <a:latin typeface="Arial"/>
              </a:rPr>
              <a:t>Invite Opportunities: Email Capture Gaps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530352" y="960120"/>
            <a:ext cx="9326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850" b="0">
                <a:solidFill>
                  <a:srgbClr val="666667"/>
                </a:solidFill>
                <a:latin typeface="Arial"/>
              </a:rPr>
              <a:t>Low capture stores highlight where front-end email capture and contact validation need tighter daily management.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10652760" y="0"/>
            <a:ext cx="1536192" cy="1051560"/>
          </a:xfrm>
          <a:prstGeom prst="rect">
            <a:avLst/>
          </a:prstGeom>
          <a:solidFill>
            <a:srgbClr val="F26A3D">
              <a:alpha val="90000"/>
            </a:srgbClr>
          </a:solidFill>
          <a:ln w="12700">
            <a:solidFill>
              <a:srgbClr val="F26A3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1155680" y="292608"/>
            <a:ext cx="1371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</a:rPr>
              <a:t>+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1539728" y="493776"/>
            <a:ext cx="182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</a:rPr>
              <a:t>•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02920" y="6446520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666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Cox Automotive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2148840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2404872" y="6428232"/>
            <a:ext cx="128016" cy="128016"/>
          </a:xfrm>
          <a:prstGeom prst="ellipse">
            <a:avLst/>
          </a:prstGeom>
          <a:solidFill>
            <a:srgbClr val="F26A3D"/>
          </a:solidFill>
          <a:ln w="12700">
            <a:solidFill>
              <a:srgbClr val="F26A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2660904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2916936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3172968" y="6428232"/>
            <a:ext cx="128016" cy="128016"/>
          </a:xfrm>
          <a:prstGeom prst="ellipse">
            <a:avLst/>
          </a:prstGeom>
          <a:solidFill>
            <a:srgbClr val="1C3E74"/>
          </a:solidFill>
          <a:ln w="12700">
            <a:solidFill>
              <a:srgbClr val="1C3E7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3429000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3685032" y="6428232"/>
            <a:ext cx="128016" cy="128016"/>
          </a:xfrm>
          <a:prstGeom prst="ellipse">
            <a:avLst/>
          </a:prstGeom>
          <a:solidFill>
            <a:srgbClr val="F26A3D"/>
          </a:solidFill>
          <a:ln w="12700">
            <a:solidFill>
              <a:srgbClr val="F26A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3941064" y="6428232"/>
            <a:ext cx="128016" cy="128016"/>
          </a:xfrm>
          <a:prstGeom prst="ellipse">
            <a:avLst/>
          </a:prstGeom>
          <a:solidFill>
            <a:srgbClr val="1C3E74"/>
          </a:solidFill>
          <a:ln w="12700">
            <a:solidFill>
              <a:srgbClr val="1C3E7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197096" y="6428232"/>
            <a:ext cx="128016" cy="128016"/>
          </a:xfrm>
          <a:prstGeom prst="ellipse">
            <a:avLst/>
          </a:prstGeom>
          <a:solidFill>
            <a:srgbClr val="BBBBBB"/>
          </a:solidFill>
          <a:ln w="12700">
            <a:solidFill>
              <a:srgbClr val="BBBBB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4453128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4709160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4965192" y="6428232"/>
            <a:ext cx="128016" cy="128016"/>
          </a:xfrm>
          <a:prstGeom prst="ellipse">
            <a:avLst/>
          </a:prstGeom>
          <a:solidFill>
            <a:srgbClr val="1C3E74"/>
          </a:solidFill>
          <a:ln w="12700">
            <a:solidFill>
              <a:srgbClr val="1C3E7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5221224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5477256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502920" y="6318504"/>
            <a:ext cx="5577840" cy="0"/>
          </a:xfrm>
          <a:prstGeom prst="line">
            <a:avLst/>
          </a:prstGeom>
          <a:noFill/>
          <a:ln w="8890">
            <a:solidFill>
              <a:srgbClr val="0F2C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11384280" y="6428232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sz="800" b="0">
                <a:solidFill>
                  <a:srgbClr val="666667"/>
                </a:solidFill>
                <a:latin typeface="Arial"/>
              </a:rPr>
              <a:t>10</a:t>
            </a:r>
            <a:endParaRPr lang="en-US" sz="800" dirty="0"/>
          </a:p>
        </p:txBody>
      </p:sp>
      <p:pic>
        <p:nvPicPr>
          <p:cNvPr id="25" name="Image 0" descr="/mnt/data/assets_shottenkirk/low_captur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435135"/>
            <a:ext cx="5989320" cy="2936170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6995160" y="1417320"/>
            <a:ext cx="4434840" cy="868680"/>
          </a:xfrm>
          <a:prstGeom prst="rect">
            <a:avLst/>
          </a:prstGeom>
          <a:solidFill>
            <a:srgbClr val="0A80DF"/>
          </a:solidFill>
          <a:ln>
            <a:solidFill>
              <a:srgbClr val="0A80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73152" rIns="109728" bIns="73152" rtlCol="0" anchor="ctr"/>
          <a:lstStyle/>
          <a:p>
            <a:pPr algn="ctr"/>
            <a:r>
              <a:rPr sz="1100" b="1">
                <a:solidFill>
                  <a:srgbClr val="FFFFFF"/>
                </a:solidFill>
                <a:latin typeface="Arial"/>
              </a:rPr>
              <a:t>What this slide shows</a:t>
            </a:r>
          </a:p>
          <a:p>
            <a:pPr>
              <a:spcBef>
                <a:spcPts val="300"/>
              </a:spcBef>
              <a:defRPr sz="900">
                <a:solidFill>
                  <a:srgbClr val="FFFFFF"/>
                </a:solidFill>
                <a:latin typeface="Arial"/>
              </a:defRPr>
            </a:pPr>
            <a:r>
              <a:t>Stores with lower email-capture performance should be reviewed first for write-up process gaps.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995160" y="2514600"/>
            <a:ext cx="4434840" cy="1783080"/>
          </a:xfrm>
          <a:prstGeom prst="rect">
            <a:avLst/>
          </a:prstGeom>
          <a:solidFill>
            <a:srgbClr val="EDF7FD"/>
          </a:solidFill>
          <a:ln>
            <a:solidFill>
              <a:srgbClr val="D6E2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bIns="73152" rtlCol="0" anchor="ctr"/>
          <a:lstStyle/>
          <a:p>
            <a:pPr algn="ctr"/>
            <a:r>
              <a:rPr sz="1100" b="1">
                <a:solidFill>
                  <a:srgbClr val="0A80DF"/>
                </a:solidFill>
                <a:latin typeface="Arial"/>
              </a:rPr>
              <a:t>Manager focus</a:t>
            </a:r>
          </a:p>
          <a:p>
            <a:pPr>
              <a:defRPr sz="900">
                <a:solidFill>
                  <a:srgbClr val="0F2C51"/>
                </a:solidFill>
                <a:latin typeface="Arial"/>
              </a:defRPr>
            </a:pPr>
            <a:r>
              <a:t>Review no-email ROs during the daily lane huddle.</a:t>
            </a:r>
          </a:p>
          <a:p>
            <a:pPr>
              <a:defRPr sz="900">
                <a:solidFill>
                  <a:srgbClr val="0F2C51"/>
                </a:solidFill>
                <a:latin typeface="Arial"/>
              </a:defRPr>
            </a:pPr>
            <a:r>
              <a:t>Coach email capture at write-up, before the RO is closed.</a:t>
            </a:r>
          </a:p>
          <a:p>
            <a:pPr>
              <a:defRPr sz="900">
                <a:solidFill>
                  <a:srgbClr val="0F2C51"/>
                </a:solidFill>
                <a:latin typeface="Arial"/>
              </a:defRPr>
            </a:pPr>
            <a:r>
              <a:t>Audit exceptions by advisor to identify repeat process misses.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85800" y="4709160"/>
            <a:ext cx="10744200" cy="960120"/>
          </a:xfrm>
          <a:prstGeom prst="rect">
            <a:avLst/>
          </a:prstGeom>
          <a:solidFill>
            <a:srgbClr val="EDF7FD"/>
          </a:solidFill>
          <a:ln>
            <a:solidFill>
              <a:srgbClr val="D6E2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bIns="73152" rtlCol="0" anchor="ctr"/>
          <a:lstStyle/>
          <a:p>
            <a:pPr algn="ctr"/>
            <a:r>
              <a:rPr sz="1100" b="1">
                <a:solidFill>
                  <a:srgbClr val="0A80DF"/>
                </a:solidFill>
                <a:latin typeface="Arial"/>
              </a:rPr>
              <a:t>Recommended action</a:t>
            </a:r>
          </a:p>
          <a:p>
            <a:pPr>
              <a:defRPr sz="900">
                <a:solidFill>
                  <a:srgbClr val="0F2C51"/>
                </a:solidFill>
                <a:latin typeface="Arial"/>
              </a:defRPr>
            </a:pPr>
            <a:r>
              <a:t>Make email capture a visible daily metric and pair the review with advisor-level coaching on contact validation and opt-out handling.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19456"/>
          </a:xfrm>
          <a:prstGeom prst="rect">
            <a:avLst/>
          </a:prstGeom>
          <a:solidFill>
            <a:srgbClr val="F26A3D"/>
          </a:solidFill>
          <a:ln w="12700">
            <a:solidFill>
              <a:srgbClr val="F26A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512064"/>
            <a:ext cx="8595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2000" b="0">
                <a:solidFill>
                  <a:srgbClr val="0F2C51"/>
                </a:solidFill>
                <a:latin typeface="Arial"/>
              </a:rPr>
              <a:t>Invite Opportunities: Pending ASR Rates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530352" y="960120"/>
            <a:ext cx="9326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850" b="0">
                <a:solidFill>
                  <a:srgbClr val="666667"/>
                </a:solidFill>
                <a:latin typeface="Arial"/>
              </a:rPr>
              <a:t>Pending ASR discipline needs clear ownership, same-day follow-up, and visible review by store leadership.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10652760" y="0"/>
            <a:ext cx="1536192" cy="1051560"/>
          </a:xfrm>
          <a:prstGeom prst="rect">
            <a:avLst/>
          </a:prstGeom>
          <a:solidFill>
            <a:srgbClr val="F26A3D">
              <a:alpha val="90000"/>
            </a:srgbClr>
          </a:solidFill>
          <a:ln w="12700">
            <a:solidFill>
              <a:srgbClr val="F26A3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1155680" y="292608"/>
            <a:ext cx="1371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</a:rPr>
              <a:t>+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1539728" y="493776"/>
            <a:ext cx="182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</a:rPr>
              <a:t>•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02920" y="6446520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666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Cox Automotive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2148840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2404872" y="6428232"/>
            <a:ext cx="128016" cy="128016"/>
          </a:xfrm>
          <a:prstGeom prst="ellipse">
            <a:avLst/>
          </a:prstGeom>
          <a:solidFill>
            <a:srgbClr val="F26A3D"/>
          </a:solidFill>
          <a:ln w="12700">
            <a:solidFill>
              <a:srgbClr val="F26A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2660904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2916936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3172968" y="6428232"/>
            <a:ext cx="128016" cy="128016"/>
          </a:xfrm>
          <a:prstGeom prst="ellipse">
            <a:avLst/>
          </a:prstGeom>
          <a:solidFill>
            <a:srgbClr val="1C3E74"/>
          </a:solidFill>
          <a:ln w="12700">
            <a:solidFill>
              <a:srgbClr val="1C3E7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3429000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3685032" y="6428232"/>
            <a:ext cx="128016" cy="128016"/>
          </a:xfrm>
          <a:prstGeom prst="ellipse">
            <a:avLst/>
          </a:prstGeom>
          <a:solidFill>
            <a:srgbClr val="F26A3D"/>
          </a:solidFill>
          <a:ln w="12700">
            <a:solidFill>
              <a:srgbClr val="F26A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3941064" y="6428232"/>
            <a:ext cx="128016" cy="128016"/>
          </a:xfrm>
          <a:prstGeom prst="ellipse">
            <a:avLst/>
          </a:prstGeom>
          <a:solidFill>
            <a:srgbClr val="1C3E74"/>
          </a:solidFill>
          <a:ln w="12700">
            <a:solidFill>
              <a:srgbClr val="1C3E7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197096" y="6428232"/>
            <a:ext cx="128016" cy="128016"/>
          </a:xfrm>
          <a:prstGeom prst="ellipse">
            <a:avLst/>
          </a:prstGeom>
          <a:solidFill>
            <a:srgbClr val="BBBBBB"/>
          </a:solidFill>
          <a:ln w="12700">
            <a:solidFill>
              <a:srgbClr val="BBBBB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4453128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4709160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4965192" y="6428232"/>
            <a:ext cx="128016" cy="128016"/>
          </a:xfrm>
          <a:prstGeom prst="ellipse">
            <a:avLst/>
          </a:prstGeom>
          <a:solidFill>
            <a:srgbClr val="1C3E74"/>
          </a:solidFill>
          <a:ln w="12700">
            <a:solidFill>
              <a:srgbClr val="1C3E7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5221224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5477256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502920" y="6318504"/>
            <a:ext cx="5577840" cy="0"/>
          </a:xfrm>
          <a:prstGeom prst="line">
            <a:avLst/>
          </a:prstGeom>
          <a:noFill/>
          <a:ln w="8890">
            <a:solidFill>
              <a:srgbClr val="0F2C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11384280" y="6428232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sz="800" b="0">
                <a:solidFill>
                  <a:srgbClr val="666667"/>
                </a:solidFill>
                <a:latin typeface="Arial"/>
              </a:rPr>
              <a:t>11</a:t>
            </a:r>
            <a:endParaRPr lang="en-US" sz="800" dirty="0"/>
          </a:p>
        </p:txBody>
      </p:sp>
      <p:pic>
        <p:nvPicPr>
          <p:cNvPr id="26" name="Image 1" descr="/mnt/data/assets_shottenkirk/pending_as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417320"/>
            <a:ext cx="5715000" cy="2788920"/>
          </a:xfrm>
          <a:prstGeom prst="rect">
            <a:avLst/>
          </a:prstGeom>
        </p:spPr>
      </p:pic>
      <p:sp>
        <p:nvSpPr>
          <p:cNvPr id="27" name="Shape 23"/>
          <p:cNvSpPr/>
          <p:nvPr/>
        </p:nvSpPr>
        <p:spPr>
          <a:xfrm>
            <a:off x="713232" y="4709160"/>
            <a:ext cx="5212080" cy="1746504"/>
          </a:xfrm>
          <a:prstGeom prst="roundRect">
            <a:avLst>
              <a:gd name="adj" fmla="val 2094"/>
            </a:avLst>
          </a:prstGeom>
          <a:solidFill>
            <a:srgbClr val="FFFFFF"/>
          </a:solidFill>
          <a:ln w="10160">
            <a:solidFill>
              <a:srgbClr val="D9E5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4"/>
          <p:cNvSpPr/>
          <p:nvPr/>
        </p:nvSpPr>
        <p:spPr>
          <a:xfrm>
            <a:off x="713232" y="4709160"/>
            <a:ext cx="3200400" cy="283464"/>
          </a:xfrm>
          <a:prstGeom prst="rect">
            <a:avLst/>
          </a:prstGeom>
          <a:solidFill>
            <a:srgbClr val="0A80DF"/>
          </a:solidFill>
          <a:ln w="508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5"/>
          <p:cNvSpPr/>
          <p:nvPr/>
        </p:nvSpPr>
        <p:spPr>
          <a:xfrm>
            <a:off x="749808" y="4773168"/>
            <a:ext cx="3127248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b="1" dirty="0">
                <a:solidFill>
                  <a:srgbClr val="FFFFFF"/>
                </a:solidFill>
              </a:rPr>
              <a:t>Highest decline revenue</a:t>
            </a:r>
            <a:endParaRPr lang="en-US" sz="820" dirty="0"/>
          </a:p>
        </p:txBody>
      </p:sp>
      <p:sp>
        <p:nvSpPr>
          <p:cNvPr id="30" name="Shape 26"/>
          <p:cNvSpPr/>
          <p:nvPr/>
        </p:nvSpPr>
        <p:spPr>
          <a:xfrm>
            <a:off x="3913632" y="4709160"/>
            <a:ext cx="1005840" cy="283464"/>
          </a:xfrm>
          <a:prstGeom prst="rect">
            <a:avLst/>
          </a:prstGeom>
          <a:solidFill>
            <a:srgbClr val="0A80DF"/>
          </a:solidFill>
          <a:ln w="508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7"/>
          <p:cNvSpPr/>
          <p:nvPr/>
        </p:nvSpPr>
        <p:spPr>
          <a:xfrm>
            <a:off x="3950208" y="4773168"/>
            <a:ext cx="932688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b="1" dirty="0">
                <a:solidFill>
                  <a:srgbClr val="FFFFFF"/>
                </a:solidFill>
              </a:rPr>
              <a:t>Declines</a:t>
            </a:r>
            <a:endParaRPr lang="en-US" sz="820" dirty="0"/>
          </a:p>
        </p:txBody>
      </p:sp>
      <p:sp>
        <p:nvSpPr>
          <p:cNvPr id="32" name="Shape 28"/>
          <p:cNvSpPr/>
          <p:nvPr/>
        </p:nvSpPr>
        <p:spPr>
          <a:xfrm>
            <a:off x="4919472" y="4709160"/>
            <a:ext cx="1005840" cy="283464"/>
          </a:xfrm>
          <a:prstGeom prst="rect">
            <a:avLst/>
          </a:prstGeom>
          <a:solidFill>
            <a:srgbClr val="0A80DF"/>
          </a:solidFill>
          <a:ln w="508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29"/>
          <p:cNvSpPr/>
          <p:nvPr/>
        </p:nvSpPr>
        <p:spPr>
          <a:xfrm>
            <a:off x="4956048" y="4773168"/>
            <a:ext cx="932688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b="1" dirty="0">
                <a:solidFill>
                  <a:srgbClr val="FFFFFF"/>
                </a:solidFill>
              </a:rPr>
              <a:t>Pending ASR</a:t>
            </a:r>
            <a:endParaRPr lang="en-US" sz="820" dirty="0"/>
          </a:p>
        </p:txBody>
      </p:sp>
      <p:sp>
        <p:nvSpPr>
          <p:cNvPr id="34" name="Shape 30"/>
          <p:cNvSpPr/>
          <p:nvPr/>
        </p:nvSpPr>
        <p:spPr>
          <a:xfrm>
            <a:off x="713232" y="4992624"/>
            <a:ext cx="3200400" cy="28346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1"/>
          <p:cNvSpPr/>
          <p:nvPr/>
        </p:nvSpPr>
        <p:spPr>
          <a:xfrm>
            <a:off x="749808" y="5056632"/>
            <a:ext cx="31272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0F2C51"/>
                </a:solidFill>
              </a:rPr>
              <a:t>Toyota San Antonio</a:t>
            </a:r>
            <a:endParaRPr lang="en-US" sz="820" dirty="0"/>
          </a:p>
        </p:txBody>
      </p:sp>
      <p:sp>
        <p:nvSpPr>
          <p:cNvPr id="36" name="Shape 32"/>
          <p:cNvSpPr/>
          <p:nvPr/>
        </p:nvSpPr>
        <p:spPr>
          <a:xfrm>
            <a:off x="3913632" y="4992624"/>
            <a:ext cx="1005840" cy="28346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3"/>
          <p:cNvSpPr/>
          <p:nvPr/>
        </p:nvSpPr>
        <p:spPr>
          <a:xfrm>
            <a:off x="3950208" y="5056632"/>
            <a:ext cx="9326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0F2C51"/>
                </a:solidFill>
              </a:rPr>
              <a:t>$49,995</a:t>
            </a:r>
            <a:endParaRPr lang="en-US" sz="820" dirty="0"/>
          </a:p>
        </p:txBody>
      </p:sp>
      <p:sp>
        <p:nvSpPr>
          <p:cNvPr id="38" name="Shape 34"/>
          <p:cNvSpPr/>
          <p:nvPr/>
        </p:nvSpPr>
        <p:spPr>
          <a:xfrm>
            <a:off x="4919472" y="4992624"/>
            <a:ext cx="1005840" cy="28346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5"/>
          <p:cNvSpPr/>
          <p:nvPr/>
        </p:nvSpPr>
        <p:spPr>
          <a:xfrm>
            <a:off x="4956048" y="5056632"/>
            <a:ext cx="9326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0F2C51"/>
                </a:solidFill>
              </a:rPr>
              <a:t>24%</a:t>
            </a:r>
            <a:endParaRPr lang="en-US" sz="820" dirty="0"/>
          </a:p>
        </p:txBody>
      </p:sp>
      <p:sp>
        <p:nvSpPr>
          <p:cNvPr id="40" name="Shape 36"/>
          <p:cNvSpPr/>
          <p:nvPr/>
        </p:nvSpPr>
        <p:spPr>
          <a:xfrm>
            <a:off x="713232" y="5276088"/>
            <a:ext cx="3200400" cy="283464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7"/>
          <p:cNvSpPr/>
          <p:nvPr/>
        </p:nvSpPr>
        <p:spPr>
          <a:xfrm>
            <a:off x="749808" y="5340096"/>
            <a:ext cx="31272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0F2C51"/>
                </a:solidFill>
              </a:rPr>
              <a:t>CDJR Canton</a:t>
            </a:r>
            <a:endParaRPr lang="en-US" sz="820" dirty="0"/>
          </a:p>
        </p:txBody>
      </p:sp>
      <p:sp>
        <p:nvSpPr>
          <p:cNvPr id="42" name="Shape 38"/>
          <p:cNvSpPr/>
          <p:nvPr/>
        </p:nvSpPr>
        <p:spPr>
          <a:xfrm>
            <a:off x="3913632" y="5276088"/>
            <a:ext cx="1005840" cy="283464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39"/>
          <p:cNvSpPr/>
          <p:nvPr/>
        </p:nvSpPr>
        <p:spPr>
          <a:xfrm>
            <a:off x="3950208" y="5340096"/>
            <a:ext cx="9326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0F2C51"/>
                </a:solidFill>
              </a:rPr>
              <a:t>$43,764</a:t>
            </a:r>
            <a:endParaRPr lang="en-US" sz="820" dirty="0"/>
          </a:p>
        </p:txBody>
      </p:sp>
      <p:sp>
        <p:nvSpPr>
          <p:cNvPr id="44" name="Shape 40"/>
          <p:cNvSpPr/>
          <p:nvPr/>
        </p:nvSpPr>
        <p:spPr>
          <a:xfrm>
            <a:off x="4919472" y="5276088"/>
            <a:ext cx="1005840" cy="283464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41"/>
          <p:cNvSpPr/>
          <p:nvPr/>
        </p:nvSpPr>
        <p:spPr>
          <a:xfrm>
            <a:off x="4956048" y="5340096"/>
            <a:ext cx="9326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0F2C51"/>
                </a:solidFill>
              </a:rPr>
              <a:t>5%</a:t>
            </a:r>
            <a:endParaRPr lang="en-US" sz="820" dirty="0"/>
          </a:p>
        </p:txBody>
      </p:sp>
      <p:sp>
        <p:nvSpPr>
          <p:cNvPr id="46" name="Shape 42"/>
          <p:cNvSpPr/>
          <p:nvPr/>
        </p:nvSpPr>
        <p:spPr>
          <a:xfrm>
            <a:off x="713232" y="5559552"/>
            <a:ext cx="3200400" cy="28346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43"/>
          <p:cNvSpPr/>
          <p:nvPr/>
        </p:nvSpPr>
        <p:spPr>
          <a:xfrm>
            <a:off x="749808" y="5623560"/>
            <a:ext cx="31272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0F2C51"/>
                </a:solidFill>
              </a:rPr>
              <a:t>Honda Cartersville</a:t>
            </a:r>
            <a:endParaRPr lang="en-US" sz="820" dirty="0"/>
          </a:p>
        </p:txBody>
      </p:sp>
      <p:sp>
        <p:nvSpPr>
          <p:cNvPr id="48" name="Shape 44"/>
          <p:cNvSpPr/>
          <p:nvPr/>
        </p:nvSpPr>
        <p:spPr>
          <a:xfrm>
            <a:off x="3913632" y="5559552"/>
            <a:ext cx="1005840" cy="28346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45"/>
          <p:cNvSpPr/>
          <p:nvPr/>
        </p:nvSpPr>
        <p:spPr>
          <a:xfrm>
            <a:off x="3950208" y="5623560"/>
            <a:ext cx="9326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0F2C51"/>
                </a:solidFill>
              </a:rPr>
              <a:t>$42,543</a:t>
            </a:r>
            <a:endParaRPr lang="en-US" sz="820" dirty="0"/>
          </a:p>
        </p:txBody>
      </p:sp>
      <p:sp>
        <p:nvSpPr>
          <p:cNvPr id="50" name="Shape 46"/>
          <p:cNvSpPr/>
          <p:nvPr/>
        </p:nvSpPr>
        <p:spPr>
          <a:xfrm>
            <a:off x="4919472" y="5559552"/>
            <a:ext cx="1005840" cy="28346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Text 47"/>
          <p:cNvSpPr/>
          <p:nvPr/>
        </p:nvSpPr>
        <p:spPr>
          <a:xfrm>
            <a:off x="4956048" y="5623560"/>
            <a:ext cx="9326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0F2C51"/>
                </a:solidFill>
              </a:rPr>
              <a:t>16%</a:t>
            </a:r>
            <a:endParaRPr lang="en-US" sz="820" dirty="0"/>
          </a:p>
        </p:txBody>
      </p:sp>
      <p:sp>
        <p:nvSpPr>
          <p:cNvPr id="52" name="Shape 48"/>
          <p:cNvSpPr/>
          <p:nvPr/>
        </p:nvSpPr>
        <p:spPr>
          <a:xfrm>
            <a:off x="713232" y="5843016"/>
            <a:ext cx="3200400" cy="283464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49"/>
          <p:cNvSpPr/>
          <p:nvPr/>
        </p:nvSpPr>
        <p:spPr>
          <a:xfrm>
            <a:off x="749808" y="5907024"/>
            <a:ext cx="31272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0F2C51"/>
                </a:solidFill>
              </a:rPr>
              <a:t>Toyota Weatherford</a:t>
            </a:r>
            <a:endParaRPr lang="en-US" sz="820" dirty="0"/>
          </a:p>
        </p:txBody>
      </p:sp>
      <p:sp>
        <p:nvSpPr>
          <p:cNvPr id="54" name="Shape 50"/>
          <p:cNvSpPr/>
          <p:nvPr/>
        </p:nvSpPr>
        <p:spPr>
          <a:xfrm>
            <a:off x="3913632" y="5843016"/>
            <a:ext cx="1005840" cy="283464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51"/>
          <p:cNvSpPr/>
          <p:nvPr/>
        </p:nvSpPr>
        <p:spPr>
          <a:xfrm>
            <a:off x="3950208" y="5907024"/>
            <a:ext cx="9326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0F2C51"/>
                </a:solidFill>
              </a:rPr>
              <a:t>$38,200</a:t>
            </a:r>
            <a:endParaRPr lang="en-US" sz="820" dirty="0"/>
          </a:p>
        </p:txBody>
      </p:sp>
      <p:sp>
        <p:nvSpPr>
          <p:cNvPr id="56" name="Shape 52"/>
          <p:cNvSpPr/>
          <p:nvPr/>
        </p:nvSpPr>
        <p:spPr>
          <a:xfrm>
            <a:off x="4919472" y="5843016"/>
            <a:ext cx="1005840" cy="283464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Text 53"/>
          <p:cNvSpPr/>
          <p:nvPr/>
        </p:nvSpPr>
        <p:spPr>
          <a:xfrm>
            <a:off x="4956048" y="5907024"/>
            <a:ext cx="9326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0F2C51"/>
                </a:solidFill>
              </a:rPr>
              <a:t>27%</a:t>
            </a:r>
            <a:endParaRPr lang="en-US" sz="820" dirty="0"/>
          </a:p>
        </p:txBody>
      </p:sp>
      <p:sp>
        <p:nvSpPr>
          <p:cNvPr id="58" name="Shape 54"/>
          <p:cNvSpPr/>
          <p:nvPr/>
        </p:nvSpPr>
        <p:spPr>
          <a:xfrm>
            <a:off x="713232" y="6126480"/>
            <a:ext cx="3200400" cy="28346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Text 55"/>
          <p:cNvSpPr/>
          <p:nvPr/>
        </p:nvSpPr>
        <p:spPr>
          <a:xfrm>
            <a:off x="749808" y="6190488"/>
            <a:ext cx="31272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0F2C51"/>
                </a:solidFill>
              </a:rPr>
              <a:t>Subaru Jacksonville</a:t>
            </a:r>
            <a:endParaRPr lang="en-US" sz="820" dirty="0"/>
          </a:p>
        </p:txBody>
      </p:sp>
      <p:sp>
        <p:nvSpPr>
          <p:cNvPr id="60" name="Shape 56"/>
          <p:cNvSpPr/>
          <p:nvPr/>
        </p:nvSpPr>
        <p:spPr>
          <a:xfrm>
            <a:off x="3913632" y="6126480"/>
            <a:ext cx="1005840" cy="28346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Text 57"/>
          <p:cNvSpPr/>
          <p:nvPr/>
        </p:nvSpPr>
        <p:spPr>
          <a:xfrm>
            <a:off x="3950208" y="6190488"/>
            <a:ext cx="9326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0F2C51"/>
                </a:solidFill>
              </a:rPr>
              <a:t>$31,477</a:t>
            </a:r>
            <a:endParaRPr lang="en-US" sz="820" dirty="0"/>
          </a:p>
        </p:txBody>
      </p:sp>
      <p:sp>
        <p:nvSpPr>
          <p:cNvPr id="62" name="Shape 58"/>
          <p:cNvSpPr/>
          <p:nvPr/>
        </p:nvSpPr>
        <p:spPr>
          <a:xfrm>
            <a:off x="4919472" y="6126480"/>
            <a:ext cx="1005840" cy="28346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Text 59"/>
          <p:cNvSpPr/>
          <p:nvPr/>
        </p:nvSpPr>
        <p:spPr>
          <a:xfrm>
            <a:off x="4956048" y="6190488"/>
            <a:ext cx="9326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0F2C51"/>
                </a:solidFill>
              </a:rPr>
              <a:t>34%</a:t>
            </a:r>
            <a:endParaRPr lang="en-US" sz="820" dirty="0"/>
          </a:p>
        </p:txBody>
      </p:sp>
      <p:sp>
        <p:nvSpPr>
          <p:cNvPr id="64" name="Text 60"/>
          <p:cNvSpPr/>
          <p:nvPr/>
        </p:nvSpPr>
        <p:spPr>
          <a:xfrm>
            <a:off x="6720840" y="4434840"/>
            <a:ext cx="457200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900" dirty="0">
                <a:solidFill>
                  <a:srgbClr val="0F2C51"/>
                </a:solidFill>
              </a:rPr>
              <a:t>• Daily review: pending ASRs, open declines, and no-email ROs should be visible in the same manager rhythm.
• Action threshold: assign ownership before the customer leaves, then confirm follow-up status by end of day.</a:t>
            </a:r>
            <a:endParaRPr lang="en-US" sz="1150" dirty="0"/>
          </a:p>
        </p:txBody>
      </p:sp>
      <p:sp>
        <p:nvSpPr>
          <p:cNvPr id="65" name="Rectangle 64"/>
          <p:cNvSpPr/>
          <p:nvPr/>
        </p:nvSpPr>
        <p:spPr>
          <a:xfrm>
            <a:off x="6720840" y="1417320"/>
            <a:ext cx="4572000" cy="868680"/>
          </a:xfrm>
          <a:prstGeom prst="rect">
            <a:avLst/>
          </a:prstGeom>
          <a:solidFill>
            <a:srgbClr val="0A80DF"/>
          </a:solidFill>
          <a:ln>
            <a:solidFill>
              <a:srgbClr val="0A80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73152" rIns="109728" bIns="73152" rtlCol="0" anchor="ctr"/>
          <a:lstStyle/>
          <a:p>
            <a:pPr algn="ctr"/>
            <a:r>
              <a:rPr sz="1100" b="1">
                <a:solidFill>
                  <a:srgbClr val="FFFFFF"/>
                </a:solidFill>
                <a:latin typeface="Arial"/>
              </a:rPr>
              <a:t>What this slide shows</a:t>
            </a:r>
          </a:p>
          <a:p>
            <a:pPr>
              <a:spcBef>
                <a:spcPts val="300"/>
              </a:spcBef>
              <a:defRPr sz="900">
                <a:solidFill>
                  <a:srgbClr val="FFFFFF"/>
                </a:solidFill>
                <a:latin typeface="Arial"/>
              </a:defRPr>
            </a:pPr>
            <a:r>
              <a:t>The highest pending ASR rates are the stores where follow-up discipline should be most visible.</a:t>
            </a:r>
          </a:p>
        </p:txBody>
      </p:sp>
      <p:sp>
        <p:nvSpPr>
          <p:cNvPr id="66" name="Rectangle 65"/>
          <p:cNvSpPr/>
          <p:nvPr/>
        </p:nvSpPr>
        <p:spPr>
          <a:xfrm>
            <a:off x="6720840" y="2514600"/>
            <a:ext cx="4572000" cy="1600200"/>
          </a:xfrm>
          <a:prstGeom prst="rect">
            <a:avLst/>
          </a:prstGeom>
          <a:solidFill>
            <a:srgbClr val="EDF7FD"/>
          </a:solidFill>
          <a:ln>
            <a:solidFill>
              <a:srgbClr val="D6E2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bIns="73152" rtlCol="0" anchor="ctr"/>
          <a:lstStyle/>
          <a:p>
            <a:pPr algn="ctr"/>
            <a:r>
              <a:rPr sz="1100" b="1">
                <a:solidFill>
                  <a:srgbClr val="0A80DF"/>
                </a:solidFill>
                <a:latin typeface="Arial"/>
              </a:rPr>
              <a:t>Manager focus</a:t>
            </a:r>
          </a:p>
          <a:p>
            <a:pPr>
              <a:defRPr sz="900">
                <a:solidFill>
                  <a:srgbClr val="0F2C51"/>
                </a:solidFill>
                <a:latin typeface="Arial"/>
              </a:defRPr>
            </a:pPr>
            <a:r>
              <a:t>Assign ASR ownership before the customer leaves.</a:t>
            </a:r>
          </a:p>
          <a:p>
            <a:pPr>
              <a:defRPr sz="900">
                <a:solidFill>
                  <a:srgbClr val="0F2C51"/>
                </a:solidFill>
                <a:latin typeface="Arial"/>
              </a:defRPr>
            </a:pPr>
            <a:r>
              <a:t>Confirm same-day follow-up status by end of day.</a:t>
            </a:r>
          </a:p>
          <a:p>
            <a:pPr>
              <a:defRPr sz="900">
                <a:solidFill>
                  <a:srgbClr val="0F2C51"/>
                </a:solidFill>
                <a:latin typeface="Arial"/>
              </a:defRPr>
            </a:pPr>
            <a:r>
              <a:t>Review open declines and pending ASRs together.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DB80697-2696-F7AD-BB8A-E9FA6A7E9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167820"/>
            <a:ext cx="11277600" cy="431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0743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19456"/>
          </a:xfrm>
          <a:prstGeom prst="rect">
            <a:avLst/>
          </a:prstGeom>
          <a:solidFill>
            <a:srgbClr val="F26A3D"/>
          </a:solidFill>
          <a:ln w="12700">
            <a:solidFill>
              <a:srgbClr val="F26A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512064"/>
            <a:ext cx="8595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F2C5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30-Day Operating Rhythm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530352" y="960120"/>
            <a:ext cx="9326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66667"/>
                </a:solidFill>
              </a:rPr>
              <a:t>A simple cadence to make media and Invite habits visible, coachable, and repeatable.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10652760" y="0"/>
            <a:ext cx="1536192" cy="1051560"/>
          </a:xfrm>
          <a:prstGeom prst="rect">
            <a:avLst/>
          </a:prstGeom>
          <a:solidFill>
            <a:srgbClr val="F26A3D">
              <a:alpha val="90000"/>
            </a:srgbClr>
          </a:solidFill>
          <a:ln w="12700">
            <a:solidFill>
              <a:srgbClr val="F26A3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1155680" y="292608"/>
            <a:ext cx="1371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</a:rPr>
              <a:t>+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1539728" y="493776"/>
            <a:ext cx="182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</a:rPr>
              <a:t>•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02920" y="6446520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666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Cox Automotive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2148840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2404872" y="6428232"/>
            <a:ext cx="128016" cy="128016"/>
          </a:xfrm>
          <a:prstGeom prst="ellipse">
            <a:avLst/>
          </a:prstGeom>
          <a:solidFill>
            <a:srgbClr val="F26A3D"/>
          </a:solidFill>
          <a:ln w="12700">
            <a:solidFill>
              <a:srgbClr val="F26A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2660904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2916936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3172968" y="6428232"/>
            <a:ext cx="128016" cy="128016"/>
          </a:xfrm>
          <a:prstGeom prst="ellipse">
            <a:avLst/>
          </a:prstGeom>
          <a:solidFill>
            <a:srgbClr val="1C3E74"/>
          </a:solidFill>
          <a:ln w="12700">
            <a:solidFill>
              <a:srgbClr val="1C3E7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3429000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3685032" y="6428232"/>
            <a:ext cx="128016" cy="128016"/>
          </a:xfrm>
          <a:prstGeom prst="ellipse">
            <a:avLst/>
          </a:prstGeom>
          <a:solidFill>
            <a:srgbClr val="F26A3D"/>
          </a:solidFill>
          <a:ln w="12700">
            <a:solidFill>
              <a:srgbClr val="F26A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3941064" y="6428232"/>
            <a:ext cx="128016" cy="128016"/>
          </a:xfrm>
          <a:prstGeom prst="ellipse">
            <a:avLst/>
          </a:prstGeom>
          <a:solidFill>
            <a:srgbClr val="1C3E74"/>
          </a:solidFill>
          <a:ln w="12700">
            <a:solidFill>
              <a:srgbClr val="1C3E7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197096" y="6428232"/>
            <a:ext cx="128016" cy="128016"/>
          </a:xfrm>
          <a:prstGeom prst="ellipse">
            <a:avLst/>
          </a:prstGeom>
          <a:solidFill>
            <a:srgbClr val="BBBBBB"/>
          </a:solidFill>
          <a:ln w="12700">
            <a:solidFill>
              <a:srgbClr val="BBBBB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4453128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4709160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4965192" y="6428232"/>
            <a:ext cx="128016" cy="128016"/>
          </a:xfrm>
          <a:prstGeom prst="ellipse">
            <a:avLst/>
          </a:prstGeom>
          <a:solidFill>
            <a:srgbClr val="1C3E74"/>
          </a:solidFill>
          <a:ln w="12700">
            <a:solidFill>
              <a:srgbClr val="1C3E7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5221224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5477256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502920" y="6318504"/>
            <a:ext cx="5577840" cy="0"/>
          </a:xfrm>
          <a:prstGeom prst="line">
            <a:avLst/>
          </a:prstGeom>
          <a:noFill/>
          <a:ln w="8890">
            <a:solidFill>
              <a:srgbClr val="0F2C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11384280" y="6428232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sz="800" b="0">
                <a:solidFill>
                  <a:srgbClr val="666667"/>
                </a:solidFill>
                <a:latin typeface="Arial"/>
              </a:rPr>
              <a:t>12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777240" y="1325880"/>
            <a:ext cx="10652760" cy="704088"/>
          </a:xfrm>
          <a:prstGeom prst="roundRect">
            <a:avLst>
              <a:gd name="adj" fmla="val 7792"/>
            </a:avLst>
          </a:prstGeom>
          <a:solidFill>
            <a:srgbClr val="EAF3FB"/>
          </a:solidFill>
          <a:ln w="8890">
            <a:solidFill>
              <a:srgbClr val="D9E5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1024128" y="1472184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80DF"/>
                </a:solidFill>
              </a:rPr>
              <a:t>Daily lane huddle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3429000" y="1472184"/>
            <a:ext cx="7589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0F2C51"/>
                </a:solidFill>
              </a:rPr>
              <a:t>Review yesterday’s no-media ROs, pending ASRs, and contact capture misses.</a:t>
            </a:r>
            <a:endParaRPr lang="en-US" sz="1220" dirty="0"/>
          </a:p>
        </p:txBody>
      </p:sp>
      <p:sp>
        <p:nvSpPr>
          <p:cNvPr id="28" name="Shape 26"/>
          <p:cNvSpPr/>
          <p:nvPr/>
        </p:nvSpPr>
        <p:spPr>
          <a:xfrm>
            <a:off x="777240" y="2185416"/>
            <a:ext cx="10652760" cy="704088"/>
          </a:xfrm>
          <a:prstGeom prst="roundRect">
            <a:avLst>
              <a:gd name="adj" fmla="val 7792"/>
            </a:avLst>
          </a:prstGeom>
          <a:solidFill>
            <a:srgbClr val="FFFFFF"/>
          </a:solidFill>
          <a:ln w="8890">
            <a:solidFill>
              <a:srgbClr val="D9E5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1024128" y="2331720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80DF"/>
                </a:solidFill>
              </a:rPr>
              <a:t>Advisor coaching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3429000" y="2331720"/>
            <a:ext cx="7589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0F2C51"/>
                </a:solidFill>
              </a:rPr>
              <a:t>Use 2 live examples: one strong media quote and one no-media quote that should have had proof.</a:t>
            </a:r>
            <a:endParaRPr lang="en-US" sz="1220" dirty="0"/>
          </a:p>
        </p:txBody>
      </p:sp>
      <p:sp>
        <p:nvSpPr>
          <p:cNvPr id="31" name="Shape 29"/>
          <p:cNvSpPr/>
          <p:nvPr/>
        </p:nvSpPr>
        <p:spPr>
          <a:xfrm>
            <a:off x="777240" y="3044952"/>
            <a:ext cx="10652760" cy="704088"/>
          </a:xfrm>
          <a:prstGeom prst="roundRect">
            <a:avLst>
              <a:gd name="adj" fmla="val 7792"/>
            </a:avLst>
          </a:prstGeom>
          <a:solidFill>
            <a:srgbClr val="EAF3FB"/>
          </a:solidFill>
          <a:ln w="8890">
            <a:solidFill>
              <a:srgbClr val="D9E5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1024128" y="3191256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80DF"/>
                </a:solidFill>
              </a:rPr>
              <a:t>Technician expectation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3429000" y="3191256"/>
            <a:ext cx="7589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0F2C51"/>
                </a:solidFill>
              </a:rPr>
              <a:t>MPI + ASR + media must tell a clear story: what is needed, why it matters, and what happens if deferred.</a:t>
            </a:r>
            <a:endParaRPr lang="en-US" sz="1220" dirty="0"/>
          </a:p>
        </p:txBody>
      </p:sp>
      <p:sp>
        <p:nvSpPr>
          <p:cNvPr id="34" name="Shape 32"/>
          <p:cNvSpPr/>
          <p:nvPr/>
        </p:nvSpPr>
        <p:spPr>
          <a:xfrm>
            <a:off x="777240" y="3904488"/>
            <a:ext cx="10652760" cy="704088"/>
          </a:xfrm>
          <a:prstGeom prst="roundRect">
            <a:avLst>
              <a:gd name="adj" fmla="val 7792"/>
            </a:avLst>
          </a:prstGeom>
          <a:solidFill>
            <a:srgbClr val="FFFFFF"/>
          </a:solidFill>
          <a:ln w="8890">
            <a:solidFill>
              <a:srgbClr val="D9E5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1024128" y="405079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80DF"/>
                </a:solidFill>
              </a:rPr>
              <a:t>Manager review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3429000" y="4050792"/>
            <a:ext cx="7589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0F2C51"/>
                </a:solidFill>
              </a:rPr>
              <a:t>Track media %, quote-send rate, closing rate with media, Invite capture, and pending ASR by store.</a:t>
            </a:r>
            <a:endParaRPr lang="en-US" sz="1220" dirty="0"/>
          </a:p>
        </p:txBody>
      </p:sp>
      <p:sp>
        <p:nvSpPr>
          <p:cNvPr id="37" name="Shape 35"/>
          <p:cNvSpPr/>
          <p:nvPr/>
        </p:nvSpPr>
        <p:spPr>
          <a:xfrm>
            <a:off x="777240" y="4764024"/>
            <a:ext cx="10652760" cy="704088"/>
          </a:xfrm>
          <a:prstGeom prst="roundRect">
            <a:avLst>
              <a:gd name="adj" fmla="val 7792"/>
            </a:avLst>
          </a:prstGeom>
          <a:solidFill>
            <a:srgbClr val="EAF3FB"/>
          </a:solidFill>
          <a:ln w="8890">
            <a:solidFill>
              <a:srgbClr val="D9E5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1024128" y="491032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80DF"/>
                </a:solidFill>
              </a:rPr>
              <a:t>Weekly recap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3429000" y="4910328"/>
            <a:ext cx="7589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0F2C51"/>
                </a:solidFill>
              </a:rPr>
              <a:t>Call out one win, one gap, one next action for each store.</a:t>
            </a:r>
            <a:endParaRPr lang="en-US" sz="1220" dirty="0"/>
          </a:p>
        </p:txBody>
      </p:sp>
      <p:sp>
        <p:nvSpPr>
          <p:cNvPr id="40" name="Shape 38"/>
          <p:cNvSpPr/>
          <p:nvPr/>
        </p:nvSpPr>
        <p:spPr>
          <a:xfrm>
            <a:off x="777240" y="5806440"/>
            <a:ext cx="10652760" cy="384048"/>
          </a:xfrm>
          <a:prstGeom prst="roundRect">
            <a:avLst>
              <a:gd name="adj" fmla="val 9524"/>
            </a:avLst>
          </a:prstGeom>
          <a:solidFill>
            <a:srgbClr val="0F2C51"/>
          </a:solidFill>
          <a:ln w="12700">
            <a:solidFill>
              <a:srgbClr val="0F2C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1005840" y="5907024"/>
            <a:ext cx="10149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FFFFFF"/>
                </a:solidFill>
              </a:rPr>
              <a:t>Suggested meeting close: each store names one media behavior and one Invite follow-up behavior to improve before the next review.</a:t>
            </a:r>
            <a:endParaRPr lang="en-US" sz="108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8549640" y="0"/>
            <a:ext cx="3642360" cy="6858000"/>
          </a:xfrm>
          <a:prstGeom prst="rect">
            <a:avLst/>
          </a:prstGeom>
          <a:solidFill>
            <a:srgbClr val="F26A3D">
              <a:alpha val="75000"/>
            </a:srgbClr>
          </a:solidFill>
          <a:ln w="12700">
            <a:solidFill>
              <a:srgbClr val="F26A3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777240" y="914400"/>
            <a:ext cx="0" cy="4846320"/>
          </a:xfrm>
          <a:prstGeom prst="line">
            <a:avLst/>
          </a:prstGeom>
          <a:noFill/>
          <a:ln w="13970">
            <a:solidFill>
              <a:srgbClr val="FFFFFF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234440" y="1325880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Recap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234440" y="201168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dirty="0">
                <a:solidFill>
                  <a:srgbClr val="FFFFFF"/>
                </a:solidFill>
              </a:rPr>
              <a:t>What is the first thing you will do when you are back at your store?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280160" y="2971800"/>
            <a:ext cx="329184" cy="32918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362456" y="3035808"/>
            <a:ext cx="16459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A80DF"/>
                </a:solidFill>
              </a:rPr>
              <a:t>1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1783080" y="2990088"/>
            <a:ext cx="6949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FFFFFF"/>
                </a:solidFill>
              </a:rPr>
              <a:t>Which store process will you inspect first?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1280160" y="3685032"/>
            <a:ext cx="329184" cy="32918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362456" y="3749040"/>
            <a:ext cx="16459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A80DF"/>
                </a:solidFill>
              </a:rPr>
              <a:t>2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1783080" y="3703320"/>
            <a:ext cx="6949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FFFFFF"/>
                </a:solidFill>
              </a:rPr>
              <a:t>Which media behavior needs the most coaching?</a:t>
            </a:r>
            <a:endParaRPr lang="en-US" sz="1450" dirty="0"/>
          </a:p>
        </p:txBody>
      </p:sp>
      <p:sp>
        <p:nvSpPr>
          <p:cNvPr id="13" name="Shape 11"/>
          <p:cNvSpPr/>
          <p:nvPr/>
        </p:nvSpPr>
        <p:spPr>
          <a:xfrm>
            <a:off x="1280160" y="4398264"/>
            <a:ext cx="329184" cy="32918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362456" y="4462272"/>
            <a:ext cx="16459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A80DF"/>
                </a:solidFill>
              </a:rPr>
              <a:t>3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1783080" y="4416552"/>
            <a:ext cx="6949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FFFFFF"/>
                </a:solidFill>
              </a:rPr>
              <a:t>Which Invite follow-up action will you hold daily?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502920" y="6446520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666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Cox Automotive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2148840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2404872" y="6428232"/>
            <a:ext cx="128016" cy="128016"/>
          </a:xfrm>
          <a:prstGeom prst="ellipse">
            <a:avLst/>
          </a:prstGeom>
          <a:solidFill>
            <a:srgbClr val="F26A3D"/>
          </a:solidFill>
          <a:ln w="12700">
            <a:solidFill>
              <a:srgbClr val="F26A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2660904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2916936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3172968" y="6428232"/>
            <a:ext cx="128016" cy="128016"/>
          </a:xfrm>
          <a:prstGeom prst="ellipse">
            <a:avLst/>
          </a:prstGeom>
          <a:solidFill>
            <a:srgbClr val="1C3E74"/>
          </a:solidFill>
          <a:ln w="12700">
            <a:solidFill>
              <a:srgbClr val="1C3E7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3429000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3685032" y="6428232"/>
            <a:ext cx="128016" cy="128016"/>
          </a:xfrm>
          <a:prstGeom prst="ellipse">
            <a:avLst/>
          </a:prstGeom>
          <a:solidFill>
            <a:srgbClr val="F26A3D"/>
          </a:solidFill>
          <a:ln w="12700">
            <a:solidFill>
              <a:srgbClr val="F26A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3941064" y="6428232"/>
            <a:ext cx="128016" cy="128016"/>
          </a:xfrm>
          <a:prstGeom prst="ellipse">
            <a:avLst/>
          </a:prstGeom>
          <a:solidFill>
            <a:srgbClr val="1C3E74"/>
          </a:solidFill>
          <a:ln w="12700">
            <a:solidFill>
              <a:srgbClr val="1C3E7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4197096" y="6428232"/>
            <a:ext cx="128016" cy="128016"/>
          </a:xfrm>
          <a:prstGeom prst="ellipse">
            <a:avLst/>
          </a:prstGeom>
          <a:solidFill>
            <a:srgbClr val="BBBBBB"/>
          </a:solidFill>
          <a:ln w="12700">
            <a:solidFill>
              <a:srgbClr val="BBBBB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4453128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4709160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4965192" y="6428232"/>
            <a:ext cx="128016" cy="128016"/>
          </a:xfrm>
          <a:prstGeom prst="ellipse">
            <a:avLst/>
          </a:prstGeom>
          <a:solidFill>
            <a:srgbClr val="1C3E74"/>
          </a:solidFill>
          <a:ln w="12700">
            <a:solidFill>
              <a:srgbClr val="1C3E7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5221224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5477256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502920" y="6318504"/>
            <a:ext cx="5577840" cy="0"/>
          </a:xfrm>
          <a:prstGeom prst="line">
            <a:avLst/>
          </a:prstGeom>
          <a:noFill/>
          <a:ln w="8890">
            <a:solidFill>
              <a:srgbClr val="0F2C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11384280" y="6428232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sz="800" b="0">
                <a:solidFill>
                  <a:srgbClr val="666667"/>
                </a:solidFill>
                <a:latin typeface="Arial"/>
              </a:rPr>
              <a:t>13</a:t>
            </a:r>
            <a:endParaRPr lang="en-US" sz="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CC84F7-4F5C-06AF-9A97-CCEDA8973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9773B58-624E-9515-E4E6-74CB230F2C3E}"/>
              </a:ext>
            </a:extLst>
          </p:cNvPr>
          <p:cNvSpPr/>
          <p:nvPr/>
        </p:nvSpPr>
        <p:spPr>
          <a:xfrm>
            <a:off x="0" y="4510007"/>
            <a:ext cx="12198927" cy="234799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5FDE693-2EEE-1C77-4861-0A87418BA9D4}"/>
              </a:ext>
            </a:extLst>
          </p:cNvPr>
          <p:cNvCxnSpPr>
            <a:cxnSpLocks/>
          </p:cNvCxnSpPr>
          <p:nvPr/>
        </p:nvCxnSpPr>
        <p:spPr>
          <a:xfrm>
            <a:off x="-13848" y="4474904"/>
            <a:ext cx="12208629" cy="0"/>
          </a:xfrm>
          <a:prstGeom prst="line">
            <a:avLst/>
          </a:prstGeom>
          <a:ln w="19050">
            <a:solidFill>
              <a:srgbClr val="1D4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2B921E8-C540-E2E4-30ED-279A9ED1A8B0}"/>
              </a:ext>
            </a:extLst>
          </p:cNvPr>
          <p:cNvCxnSpPr>
            <a:cxnSpLocks/>
          </p:cNvCxnSpPr>
          <p:nvPr/>
        </p:nvCxnSpPr>
        <p:spPr>
          <a:xfrm>
            <a:off x="-13848" y="4404491"/>
            <a:ext cx="12198927" cy="0"/>
          </a:xfrm>
          <a:prstGeom prst="line">
            <a:avLst/>
          </a:prstGeom>
          <a:ln w="76200">
            <a:solidFill>
              <a:srgbClr val="1D4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 descr="Dimensions: Ford F-150 2017-2020 vs. Lexus TX 2023-present">
            <a:extLst>
              <a:ext uri="{FF2B5EF4-FFF2-40B4-BE49-F238E27FC236}">
                <a16:creationId xmlns:a16="http://schemas.microsoft.com/office/drawing/2014/main" id="{27D92CD6-E3E7-42CF-6D8B-1BC7F0971B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88" r="26479"/>
          <a:stretch/>
        </p:blipFill>
        <p:spPr bwMode="auto">
          <a:xfrm>
            <a:off x="6793466" y="391886"/>
            <a:ext cx="5405461" cy="646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black and white logo&#10;&#10;AI-generated content may be incorrect.">
            <a:extLst>
              <a:ext uri="{FF2B5EF4-FFF2-40B4-BE49-F238E27FC236}">
                <a16:creationId xmlns:a16="http://schemas.microsoft.com/office/drawing/2014/main" id="{DE976172-2E96-C93E-255E-973ACC0F29C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318" y="885212"/>
            <a:ext cx="3361881" cy="10221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48E007F-F558-6729-FDB7-B8D0B77AC156}"/>
              </a:ext>
            </a:extLst>
          </p:cNvPr>
          <p:cNvSpPr txBox="1"/>
          <p:nvPr/>
        </p:nvSpPr>
        <p:spPr>
          <a:xfrm>
            <a:off x="219638" y="2322631"/>
            <a:ext cx="65738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REPORT CARDS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097CD4-28FD-1E95-BF8E-F850161369AA}"/>
              </a:ext>
            </a:extLst>
          </p:cNvPr>
          <p:cNvSpPr txBox="1"/>
          <p:nvPr/>
        </p:nvSpPr>
        <p:spPr>
          <a:xfrm>
            <a:off x="219638" y="5222290"/>
            <a:ext cx="65738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SERVICE WORKSHOP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AUGUST 2026  -  IRVING  TEXAS</a:t>
            </a:r>
          </a:p>
        </p:txBody>
      </p:sp>
    </p:spTree>
    <p:extLst>
      <p:ext uri="{BB962C8B-B14F-4D97-AF65-F5344CB8AC3E}">
        <p14:creationId xmlns:p14="http://schemas.microsoft.com/office/powerpoint/2010/main" val="55240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F071A1A-0C25-D006-C1AC-36404A2FA1AF}"/>
              </a:ext>
            </a:extLst>
          </p:cNvPr>
          <p:cNvSpPr txBox="1"/>
          <p:nvPr/>
        </p:nvSpPr>
        <p:spPr>
          <a:xfrm>
            <a:off x="3458059" y="3059668"/>
            <a:ext cx="60947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2025 Shottenkirk Automotive Group Night of Honors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713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174F83-EEEF-1EA1-24E9-4F78D5B9C7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04CCFA6-C2ED-79BC-CF05-6D376BCBA0E0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CUSTOMER PAY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9FA13A1-116B-93D5-4CB8-AED1E253E53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10C6DA1-29FD-8BAA-167B-BFB3593122DF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F2B5BC-507B-AA22-1A32-851DDAF3038C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04D993-507C-109E-8B08-EC313A0627A7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81A8F21-E091-891A-B508-FE4776326D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6406" y="966664"/>
            <a:ext cx="3359187" cy="10242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9F7CBFD-ADC3-DAFB-38D7-FCB7C7C84E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237" y="2255520"/>
            <a:ext cx="11932920" cy="419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2391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D0C49-15D3-B500-465C-A499513E8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5EA39FE-5D01-13D6-C5AC-270F614E27FA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WARRANTY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EAC4A0-4367-E306-4E87-D80147C30CD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DBA89A9-41DE-5CBE-842B-09A7BA94EBFF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EF1CBC-8E0C-C8C6-9867-D698534BC07A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FCBD61-177F-70E7-7ACC-7467DA677A63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730C247-DC7A-4F99-81E7-8BFF93B65E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6406" y="966664"/>
            <a:ext cx="3359187" cy="102421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F6CD5DD-EA01-9CA8-DD6C-95046ECA46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237" y="2324100"/>
            <a:ext cx="11920086" cy="410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4477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800D2-D20A-00D1-877F-C86FADEBF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8E58C60-C35A-0CBD-78E3-CE9CA46C1BCA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INTERNAL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F19DD2-380A-A70C-8CF4-06B7E81CC66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D4ACE0D-669D-313E-640B-6AB9EE4A1D37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DDAD4C-C715-E6CE-79FA-D2C830900597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2D925BB-58D1-5534-24C5-13C6E5079E1B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AB7E7E4-CF10-1166-59B4-AAD405476C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6406" y="966664"/>
            <a:ext cx="3359187" cy="10242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0AA589A-5411-D90A-E673-04AEDD866A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236" y="2278380"/>
            <a:ext cx="11934123" cy="416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7651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2B6990-A5B6-ED99-3617-7D247EE7E6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D212C0A-6EDE-36DF-E0C2-F3F0E14D19B9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CUSTOMER PAY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EE1BDE-3AD2-993A-F523-50FD5AC8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ABA6A01-58E9-6867-F735-3FC8051E0675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941FE3-BA9F-15CA-2551-83546AEB8017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5C0E4C-68A8-01C6-5D3A-1754C8B6618C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535AB7C-7BB2-2387-EF7A-DBB2FB4118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52511" y="1052891"/>
            <a:ext cx="2372189" cy="10221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20B1BA6-AD46-8D26-45F0-4C7C8E6D22EC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E204C35-644D-27F6-8505-7D18E8D1D7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6727" y="2583050"/>
            <a:ext cx="11899595" cy="3840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0840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68709-B651-D611-2796-6A1917F12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C64F107-C5A9-88C3-D45C-A27310534A2C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WARRANTY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63840C1-63F0-F596-8920-B6C9DF8064F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7E278DE-8ED8-06F2-1B1B-FBFCC51D2680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408CEA-CC9E-E8E9-0A8E-3AC5BAC07B8D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0819A0-83ED-92CC-0D57-ECC8C9ADB8D6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308A51-D0C0-2759-CAF0-A4F3DE4CE7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237" y="2628900"/>
            <a:ext cx="11955452" cy="383328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09035D9-C27C-9A50-3099-8FC78B7E99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52511" y="1052891"/>
            <a:ext cx="2372189" cy="10221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B0B586D-E1C8-88C2-5AA6-75E4C7A73516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6389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C31ED-0C1F-EF14-1725-C4A3FCFFE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1340DF3-1ED4-499D-9247-AAB10513E314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INTERNAL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A6B676E-D505-2772-B5B9-0504612BC8B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C9ACC16-5AAF-F98F-A314-7206F9F52F59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8C5823-9469-4705-28BD-47DFC03C3DD6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DC0C6CB-F2CD-D8B7-AA8E-4FC013B7298E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51663E5-2510-BEA5-0AA8-97016D7F8B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52511" y="1052891"/>
            <a:ext cx="2372189" cy="10221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F153BD-862E-64D7-6E5D-6E19745575D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BAC66DB-03A4-605B-F7EB-7A75AF54A5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604112"/>
            <a:ext cx="11920086" cy="381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709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42BD8-9662-A196-3C66-73E2EB471B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0FCE340-F062-EB67-C07A-E3CA9A54373C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CUSTOMER PAY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96C4E5-00AF-981B-C600-6B0059DC27F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6021455-5E4F-5735-B26F-73E07ED63CB7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C71964-9B00-8E3F-AF8A-A9C8AD925B58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92CA36-CAC6-E68E-0C8B-C138BAA72611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524C369-DE79-402C-CEE4-12405DBCD1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7960" y="1019261"/>
            <a:ext cx="4016640" cy="89197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C98E9E4-ECE8-0C7E-C8FD-AE9E42764C0E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A59350A-2E81-55F4-4FDF-D0894D6DDE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591676"/>
            <a:ext cx="11920086" cy="384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6402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4AAD5-C5F5-FE03-7D63-060808343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E09D9B2-1D74-7BB4-0411-42A784292AD3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WARRANTY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5992965-789A-01A5-F194-DB9728D04F4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877D590-ACFE-174B-401A-B2557E363D68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D39073-DF7E-4D0A-E3E6-DA2AAC748E8C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41E08CE-508A-F0DA-5456-73D3F4EA8E78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753A400-4C69-3476-0CED-5E5C578213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7960" y="1019261"/>
            <a:ext cx="4016640" cy="89197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A0622D5-FFE6-5F94-A859-F476FF63BD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236" y="2613660"/>
            <a:ext cx="11954125" cy="383286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1E24927-1C1B-0916-0B93-1F1A3893102B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6599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41371-CA26-AEA6-8773-96C59ED6B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70408F0-D90C-CCF4-78D3-B8BBE910CF22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INTERNAL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7BF67A-65A0-5E7F-1041-4BBA5C8B019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FB3B65C-60FD-06D2-79DB-4A4F219BD781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9D415B-9FC3-B848-CE46-67D67FA6975C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756075-7BE2-15C6-ECDB-09192684771D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4203693-289A-2FE2-F2FC-9755D98368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7960" y="1019261"/>
            <a:ext cx="4016640" cy="89197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2FEB59C-EF34-7F16-E529-9397249E12C4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1179BD-7F54-2064-BBEB-7F6118457D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619352"/>
            <a:ext cx="11920086" cy="381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7102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B9A2C-D010-DD74-C094-9A6736DDA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71AF581-7F94-9DE5-E31A-B65DFCF574C8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CUSTOMER PAY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8D66D4-4AB9-38D9-AE5A-94C1FA99119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AB0C925-3252-85C3-B921-547C04CA1C73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A5DBB7-381F-BA8C-513B-D2C6EA810EF0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394A12-1D46-B21F-9924-D47EFF93C63F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05EB9BA-9F9A-2C61-7AE2-D7CF16D960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7960" y="1061846"/>
            <a:ext cx="4016640" cy="80680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40751B0-38B2-94C4-30DC-D0A064F5E688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C339E3B-FE85-875F-DA63-88E67AE717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357" y="2588614"/>
            <a:ext cx="11905966" cy="3842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831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C638D-27C0-0AE3-DE2A-05512C4F5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34753F1-5778-B56A-BF98-FCBA5B317054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INTRODUCTIONS</a:t>
            </a:r>
            <a:endParaRPr lang="en-US" sz="2800" dirty="0">
              <a:solidFill>
                <a:srgbClr val="FFFF0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422A80D-855E-249B-452D-5DECBA8E14A7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58ACA1B-8B0D-EA56-3E19-57EF8A68D8BC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13AB5D-3E47-E6DE-0ACA-693559E43194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137E6A-ADDF-FB0B-2985-4A04D81F642C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03048B4-4CC6-BC60-9546-42023532347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6551"/>
          <a:stretch>
            <a:fillRect/>
          </a:stretch>
        </p:blipFill>
        <p:spPr>
          <a:xfrm>
            <a:off x="116237" y="874120"/>
            <a:ext cx="11959526" cy="5588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568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8993D-9D13-675D-0A09-70FAA0223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63CC2E6-3C2D-6769-6B19-3C2227C6AFD0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WARRANTY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3F46335-692B-6AAF-6662-957BBB9BEB5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ABC5CF0-C09E-5966-0A0E-4EC589647149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27932B-25BB-FB9D-69DE-033087DDD31C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944F3A-8EB5-7F7D-BA23-82D573AB46B0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60D6B28-B692-025D-EAE7-6D87E710A0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7960" y="1061846"/>
            <a:ext cx="4016640" cy="80680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2E48F41-5535-CF6A-6C45-69601EC762BC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C65C194-27CE-8C4A-A81D-B254D768AE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6" y="2606040"/>
            <a:ext cx="11934044" cy="3855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4204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992AA-2E93-5004-40C7-429282C87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3D41EF8-3F66-8639-A9CE-2B36B6F59E89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INTERNAL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15F641E-B6BE-760C-A13C-04132B51B56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C5F828C-B777-DE74-6658-D8356C76F041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80164F-3ABD-D1B0-D3E4-DD5BFBC377F9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FFB5A4-D6AB-6BC7-8E67-0FBC41C1F300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F801539-0A1C-D563-BDA4-6D9FEDF6E5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7960" y="1061846"/>
            <a:ext cx="4016640" cy="80680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3BDE84A-E02A-4289-E56F-9F004461DF74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3981A42-3FF6-AF03-8660-A026487BA9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6" y="2604112"/>
            <a:ext cx="11920085" cy="381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8681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A6B4E-FC80-7421-B4B9-9CE22CADD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ACD5145-6015-46D6-B239-D3E9CD902771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CUSTOMER PAY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70EBC3-574D-1535-9930-71A5B9FBC67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0976835-077E-3054-927C-E396DA514347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F73F8F-3C9A-03AA-CC4F-B90DD7695E95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A92B6E-141D-C831-E327-A95C0ABB2945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AA28E23-26EA-D8C2-BBFF-DB8471D066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54668" y="1061846"/>
            <a:ext cx="3843223" cy="80680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68FA317-EC99-FF27-86A7-3D91F73351A9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5A0DD26-A1CB-392A-39E4-42BEB6058E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622156"/>
            <a:ext cx="11920086" cy="384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0598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A67F7-5CF9-1317-A46C-51AB202F8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174DD39-F1B4-1043-0632-D005290B40D1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WARRANTY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F02B0C5-20E8-ACBF-E0C8-FF9297398D6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E4231B7-4281-0049-EAB4-182F75DBF50C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ACCFE6-6816-2744-E4E9-55A8AC097B8A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CE160E-3898-BEC1-A9F3-7F0EE3596E5E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8FC921B-03B3-6873-FC7D-B7FEF8FF7C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54668" y="1061846"/>
            <a:ext cx="3843223" cy="80680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E11F972-4BED-E773-2202-8C63352DB666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8512DE3-AF87-C9E3-14F7-28C273D90A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786" y="2674620"/>
            <a:ext cx="11934044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3853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826BE-3211-028E-0349-C3514F78B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F9FAAFF-BFB5-9FB6-6B94-36C5CD3CDED5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INTERNAL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811866-C337-6708-0A7E-01762A7623E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7D1784A-2D53-1461-CE27-6092D74CACEF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84AE52-CC65-608A-C01A-AD1007DB98FE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59BF03-0503-C14B-DDC2-DE3DD818F8AD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F89BA97-CC92-C68F-D98D-E643786575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54668" y="1061846"/>
            <a:ext cx="3843223" cy="80680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9E5556C-00F9-5087-BF14-918B633A200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3399E6B-224A-D984-CE3C-CBDCB56A4A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596492"/>
            <a:ext cx="11920086" cy="381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8639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EBD54-B32B-B20F-E1E9-A63F9E560F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86B455A-9401-94D4-FB1B-7AEC2D4459C3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CUSTOMER PAY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697D55C-D2C7-02A1-C766-84AD2A51AE0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25FD224-8538-6D7E-A5AF-C569DC8A3420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17C5E9-ACAB-E9F4-D6CD-1C73A6ECC536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9E9768-4917-B218-223D-44F97DA9A0D1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A04A5E7-8F98-02B6-6F38-E0ADB0340F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22085" y="1061846"/>
            <a:ext cx="3508388" cy="80680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69105CD-1E77-A577-6C29-CE6E17318AE8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3D93245-6DCF-63EF-23C1-0895285E18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026" y="2599296"/>
            <a:ext cx="11920086" cy="384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8009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E62AF-5193-34E7-208C-2BCD2C9BE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691C095-94AC-820E-E129-7C0DF0805861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WARRANTY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324241-77A6-4620-AE2C-398B3A98EE6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8408684-E85C-7C10-4D30-26F7E2832C13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BBBE16-EB90-A470-1556-391445458C16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DD48CB-EBDD-2D47-238E-5C70B4A0CCE1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D64F8F5-2199-DE6C-F827-8C3CD07C1E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22085" y="1061846"/>
            <a:ext cx="3508388" cy="80680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5A85887-F7DB-E8AD-E3B5-4DA82F330E3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628C425-DE19-E8A7-FD3E-9EC6B95669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6" y="2628900"/>
            <a:ext cx="11909935" cy="3764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0943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4A5316-4E5C-C846-4544-C3D041C609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590D778-3AD0-C919-65E6-896770A3CAE0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INTERNAL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68E652-2A92-DC6E-0191-504EFFBC931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21E2C7A-1923-4040-01A8-22BA296AC33A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E02A83-AC36-C787-2B6E-375F29EA5306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BD1BE9-3ADD-5C2D-3172-42EDBB57825C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B4D2CFA-8AD6-1F59-E5AF-85DB85B02F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22085" y="1061846"/>
            <a:ext cx="3508388" cy="80680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0F2875A-2711-E08E-D2E6-F3AFB42C29A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F321549-EF78-F58D-580D-A213BAFF7A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596492"/>
            <a:ext cx="11920086" cy="381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2135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483DBA-6628-80DB-4AE9-CDB6EA2E0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040160B-4C37-5C39-977B-5B5194A22185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CUSTOMER PAY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D9AC5D-C263-E480-EC65-A59E5C67E16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9354680-54E5-D054-9073-8766BA3B2B36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9AAA37-054C-582A-E372-92AFA66BA7AE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D2112D-7C5E-B261-C49E-5A91C8AF1E4E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3561EB5-891D-B724-9998-0AC3B43927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57179" y="939713"/>
            <a:ext cx="3487722" cy="101047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C33BB61-F0FC-7C23-2AAC-28E882E897F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B50DAEB-726D-E3F2-8F80-283AF7DCE6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584056"/>
            <a:ext cx="11920086" cy="384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4497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208DA0-7C50-7A9F-8D11-F35D5904C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90576F3-6422-BE59-92E3-26ABDE0D0157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WARRANTY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5DA8E6-E1B3-C05C-AAC4-D1D50BCE017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10E4C2F-2594-91A9-F838-D9E7DDCEA806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FB5953-9976-E697-844D-1E14D2ACF53D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39F1EE-8FE5-8D85-0CE6-6F424CBA08FF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14D3A47-F103-4C8B-D794-EA4A7218B0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57179" y="939713"/>
            <a:ext cx="3487722" cy="101047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CAA7637-0735-ECA2-7AC4-697F4257EBEB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0F86670-983A-862F-7532-CAE364E264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644140"/>
            <a:ext cx="11934044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754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F7390B-AB06-A27F-1EB4-DAF1F6C86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3382F4-A17C-E64C-CD92-5F4DF1D82360}"/>
              </a:ext>
            </a:extLst>
          </p:cNvPr>
          <p:cNvSpPr/>
          <p:nvPr/>
        </p:nvSpPr>
        <p:spPr>
          <a:xfrm>
            <a:off x="0" y="4510007"/>
            <a:ext cx="12198927" cy="234799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45407E0-A309-C722-3DAB-BF4CF322B0BF}"/>
              </a:ext>
            </a:extLst>
          </p:cNvPr>
          <p:cNvCxnSpPr>
            <a:cxnSpLocks/>
          </p:cNvCxnSpPr>
          <p:nvPr/>
        </p:nvCxnSpPr>
        <p:spPr>
          <a:xfrm>
            <a:off x="-13848" y="4474904"/>
            <a:ext cx="12208629" cy="0"/>
          </a:xfrm>
          <a:prstGeom prst="line">
            <a:avLst/>
          </a:prstGeom>
          <a:ln w="19050">
            <a:solidFill>
              <a:srgbClr val="1D4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6D2085C-1EB0-AAA5-4BF6-A645910A0B1B}"/>
              </a:ext>
            </a:extLst>
          </p:cNvPr>
          <p:cNvCxnSpPr>
            <a:cxnSpLocks/>
          </p:cNvCxnSpPr>
          <p:nvPr/>
        </p:nvCxnSpPr>
        <p:spPr>
          <a:xfrm>
            <a:off x="-13848" y="4404491"/>
            <a:ext cx="12198927" cy="0"/>
          </a:xfrm>
          <a:prstGeom prst="line">
            <a:avLst/>
          </a:prstGeom>
          <a:ln w="76200">
            <a:solidFill>
              <a:srgbClr val="1D4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 descr="Dimensions: Ford F-150 2017-2020 vs. Lexus TX 2023-present">
            <a:extLst>
              <a:ext uri="{FF2B5EF4-FFF2-40B4-BE49-F238E27FC236}">
                <a16:creationId xmlns:a16="http://schemas.microsoft.com/office/drawing/2014/main" id="{BFE61D05-0CB5-D86D-9A47-67A3888807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88" r="26479"/>
          <a:stretch/>
        </p:blipFill>
        <p:spPr bwMode="auto">
          <a:xfrm>
            <a:off x="6793466" y="391886"/>
            <a:ext cx="5405461" cy="646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DFBD8DB-0F7E-AD7A-23BA-94EA81459BB4}"/>
              </a:ext>
            </a:extLst>
          </p:cNvPr>
          <p:cNvSpPr txBox="1"/>
          <p:nvPr/>
        </p:nvSpPr>
        <p:spPr>
          <a:xfrm>
            <a:off x="219638" y="5222290"/>
            <a:ext cx="65738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SERVICE WORKSHOP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AUGUST 2026  -  IRVING  TEXAS</a:t>
            </a:r>
          </a:p>
        </p:txBody>
      </p:sp>
      <p:pic>
        <p:nvPicPr>
          <p:cNvPr id="8194" name="Picture 2" descr="Xtime's Marketing 7 Enables Dealerships to Recapture &quot;Lost Souls&quot; and  Increase Service Revenue">
            <a:extLst>
              <a:ext uri="{FF2B5EF4-FFF2-40B4-BE49-F238E27FC236}">
                <a16:creationId xmlns:a16="http://schemas.microsoft.com/office/drawing/2014/main" id="{430CF014-E387-C931-67FE-6079A44513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457" y="1693242"/>
            <a:ext cx="4960189" cy="740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02172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92019A-BFC7-9748-6F7B-8E06DFC06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1B679DD-C64D-807B-E62E-DB8C591575D7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INTERNAL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EE9CC5-46D1-E93E-1AEB-50810DDB0CB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43CFAC5-5328-7392-CDCC-1FC763025274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2381A0-D2E4-3F94-9877-1661D0B82D25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C45E85-39E4-6360-3D5F-60405A99CB80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87B0272-B5ED-EF63-CFAC-3727F32DBE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57179" y="939713"/>
            <a:ext cx="3487722" cy="101047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D8F44DC-04C4-5050-B5E0-04340065A986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536EDD-EBA3-9034-30B4-CA6630C9A0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626972"/>
            <a:ext cx="11920086" cy="381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3206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B15E1-A3CF-A687-7A9C-A56327AED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19ED619-8BB9-61C6-E32E-7621C3A0FA2E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CUSTOMER PAY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850D1E6-78DE-35A8-08FB-92279A4EB4E7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649765E-60F3-EEAA-2272-734E8C8A75EA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4E1528-C206-31AE-CDEF-DCF5AD534CCF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F41DD9-00C4-FE23-07F4-F1BEB32EA2FA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F613428-88A1-4A53-E2E0-DF57F1DDE8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43524" y="939713"/>
            <a:ext cx="2515031" cy="101047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3663DD5-059E-13B4-AE5D-3E91231ACFFD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C863AC6-27B3-9262-9A82-CB322B8570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591676"/>
            <a:ext cx="11920086" cy="384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5309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E6B784-BB39-C1CE-6501-AAFDC9036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8EE2C0A-B159-8BA3-23CE-749AAC6C7694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WARRANTY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575CAB-B276-883F-1BF1-FDCA9D6F3ED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EB8EC2F-C8C8-252C-B386-4C8694C59AF9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CA0CDC-18DC-87BC-3254-DB672D37B655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C16A4AB-7126-5F8D-F568-4122ADCC502D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FCFE544-B064-0E62-6146-0A4E513B4E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43524" y="939713"/>
            <a:ext cx="2515031" cy="101047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2C25D90-3CFA-3425-048B-60897EFB7173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666EA7-32E9-D6A4-04C0-B8095887B1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399" y="2636520"/>
            <a:ext cx="11934044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1744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643869-061D-AADB-2A04-840FCE7D2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B42C321-25F8-F86B-3450-C989C28AC480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INTERNAL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F775D1F-930C-FB41-4673-C964E80C2A3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B3EFF1D-A549-E5AF-2D8E-A0E34A7B11E0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42FDDD-3105-9AEA-E0B3-BA7D877BD639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FB52C61-770C-833D-CC40-B626A8B5F689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81C026F-49F6-B129-2D7E-0838B3868D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43524" y="939713"/>
            <a:ext cx="2515031" cy="101047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925FBA2-93B7-B15D-FE8E-9351ABDFE36E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8E97BF-9C9D-EC04-D1D7-DFEF410018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611732"/>
            <a:ext cx="11920086" cy="381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97525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4E43-F25A-1CF7-8717-7783CA5B0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C1A0422-C2E7-0822-1020-72A6531220BB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CUSTOMER PAY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28470D1-2C0B-B5F3-9B55-DFB90EAA621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7316FAE-8D89-BBE8-0A44-916503BE63DC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3CEB7F-3B3A-9D38-5B8F-2BD999E0AD10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30B074-D6C6-9E6D-0744-6ECBBE760317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3889BD0-CB4A-BE6B-8418-46D0D5A0B5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42984" y="939713"/>
            <a:ext cx="2116111" cy="101047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1F4C16C-9121-1B69-2418-790413DAAD09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08E086-0C91-EAF2-E8B1-BD8D792579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591676"/>
            <a:ext cx="11920086" cy="384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07439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34252-C5C0-DEAF-CBE2-AD9AE9A44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3DBC71E-148D-D7C4-DE1D-6ACE8D95D1C4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WARRANTY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F28EC29-B751-1D42-D945-21B1DF51565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EF2CAED-B919-4701-D89A-22E94E401F15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735F25-1395-1991-B796-1B1F2396CA65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61F6A19-B236-2F2D-8FC6-17B4474D3D5D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419BF87-B9F0-B45E-29F0-BC479A3615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42984" y="939713"/>
            <a:ext cx="2116111" cy="101047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3945C25-F6DB-F557-5115-9699D538E2FD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5B63D4D-2710-EE7D-CEDE-31FE45698B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399" y="2659380"/>
            <a:ext cx="11934044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50595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B0DCFF-2423-9024-9EFA-CBE57A329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9B4CD6A-AA12-F6EB-7944-B9ADB7D15E12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INTERNAL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C902ED8-5EA5-D637-F3E3-5D6F5194566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4C3355D-72CE-8B99-DFC2-579223628D27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2DDCEED-2849-B351-15BD-460C1EDC714E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1AFF61-9B04-738A-E8BA-7748C994FB57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2A46768-E973-C6AA-27DC-29CA32D29E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42984" y="939713"/>
            <a:ext cx="2116111" cy="101047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664EE30-2128-A23D-FAC7-4590BE230060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31A4901-A166-C620-DCBB-ACDCB28284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626972"/>
            <a:ext cx="11920086" cy="381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1422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59954F-3C18-39A6-F91C-67273F243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1CA43CF-F4AA-6558-DC8F-FB1D346B51EE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CUSTOMER PAY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369D920-0394-F697-58CA-4F4E4AB6717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47A3F46-9604-D4E5-7FAC-54A8D1D58077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AC201E-05E8-2E78-D9A5-D37696B03439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D0D39B-EFB6-F4DC-15DF-FBD08BE7ECC2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1D90509-8085-C4A8-0C70-30B5B2329F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34324" y="975502"/>
            <a:ext cx="3408702" cy="98283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44C7566-341D-F1A4-CF78-96D96D22D7A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C06679C-C74A-6E25-C36F-28DC707EB9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591676"/>
            <a:ext cx="11920086" cy="384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71744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7B676-A51D-5B1C-EFFB-63A5E6B0E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7D1783B-6927-E907-62F8-A2F4003D25E1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WARRANTY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DD0A73E-FE99-D26C-8A49-CE84B3A1AE8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3D79BE9-D48E-68BD-63EB-8E64D0665F33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4C9584-D42C-3D88-C9A4-F9F6E9465635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E45DC1-71DF-373F-08F3-5615A3BA68FD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9422424-64B6-F111-6E53-19D28E9CC1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34324" y="975502"/>
            <a:ext cx="3408702" cy="98283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C206F77-07A4-9D27-64B0-8A2D11D8EC95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BB2639E-81F9-5C8F-6344-47C916DE5F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659380"/>
            <a:ext cx="11934044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03044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495C65-86B6-CEB7-3FB0-A87C019E5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6AF47BE-C3E0-00A2-7C5E-DD2963185288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INTERNAL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C21C604-3DB3-E974-F3B2-EC7F7A947F4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CC792DE-0A9E-6511-BF2C-0640C4A093DD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F577F3-CDDD-2FBF-7981-6E052EB41F4A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4871CF-D193-C260-1352-BF94E7D07569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711DA33-0A09-A5C2-5E84-3F91BE84DA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34324" y="975502"/>
            <a:ext cx="3408702" cy="98283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3C4E65B-3294-FACD-18E8-6049DC421DE4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A48A070-4D78-6D49-AFD1-6C7D738447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615" y="2599171"/>
            <a:ext cx="11911708" cy="3809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033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794346" y="0"/>
            <a:ext cx="4397653" cy="6858000"/>
          </a:xfrm>
          <a:prstGeom prst="rect">
            <a:avLst/>
          </a:prstGeom>
          <a:solidFill>
            <a:srgbClr val="F26A3D">
              <a:alpha val="75000"/>
            </a:srgbClr>
          </a:solidFill>
          <a:ln w="12700">
            <a:solidFill>
              <a:srgbClr val="F26A3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777240" y="868680"/>
            <a:ext cx="0" cy="5074920"/>
          </a:xfrm>
          <a:prstGeom prst="line">
            <a:avLst/>
          </a:prstGeom>
          <a:noFill/>
          <a:ln w="13970">
            <a:solidFill>
              <a:srgbClr val="FFFFFF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234440" y="1188720"/>
            <a:ext cx="4114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Agenda: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1508760" y="2011680"/>
            <a:ext cx="7132320" cy="2971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0F2C51"/>
                </a:solidFill>
              </a:rPr>
              <a:t>• </a:t>
            </a:r>
            <a:r>
              <a:rPr lang="en-US" sz="2000">
                <a:solidFill>
                  <a:srgbClr val="0F2C51"/>
                </a:solidFill>
              </a:rPr>
              <a:t>SPI- Service Pricing for Inspect Discussion/Presentation</a:t>
            </a:r>
          </a:p>
          <a:p>
            <a:pPr marL="0" indent="0">
              <a:buNone/>
            </a:pPr>
            <a:r>
              <a:rPr lang="en-US" sz="2000">
                <a:solidFill>
                  <a:srgbClr val="0F2C51"/>
                </a:solidFill>
              </a:rPr>
              <a:t>• </a:t>
            </a:r>
            <a:r>
              <a:rPr lang="en-US" sz="2000" dirty="0">
                <a:solidFill>
                  <a:srgbClr val="0F2C51"/>
                </a:solidFill>
              </a:rPr>
              <a:t>Executive snapshot</a:t>
            </a:r>
            <a:endParaRPr lang="en-US" sz="2000">
              <a:solidFill>
                <a:srgbClr val="0F2C51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F2C51"/>
                </a:solidFill>
              </a:rPr>
              <a:t>• Media metrics and revenue opportunity</a:t>
            </a:r>
            <a:endParaRPr lang="en-US" sz="2000">
              <a:solidFill>
                <a:srgbClr val="0F2C51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F2C51"/>
                </a:solidFill>
              </a:rPr>
              <a:t>• Closing rate and quote-send behaviors</a:t>
            </a:r>
            <a:endParaRPr lang="en-US" sz="2000">
              <a:solidFill>
                <a:srgbClr val="0F2C51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F2C51"/>
                </a:solidFill>
              </a:rPr>
              <a:t>• Invite capture, declines, and pending ASRs</a:t>
            </a:r>
            <a:endParaRPr lang="en-US" sz="2000">
              <a:solidFill>
                <a:srgbClr val="0F2C51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F2C51"/>
                </a:solidFill>
              </a:rPr>
              <a:t>• Store-level focus areas</a:t>
            </a:r>
            <a:endParaRPr lang="en-US" sz="2000">
              <a:solidFill>
                <a:srgbClr val="0F2C51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F2C51"/>
                </a:solidFill>
              </a:rPr>
              <a:t>• 30-day action plan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502920" y="6446520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666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Cox Automotive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2148840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2404872" y="6428232"/>
            <a:ext cx="128016" cy="128016"/>
          </a:xfrm>
          <a:prstGeom prst="ellipse">
            <a:avLst/>
          </a:prstGeom>
          <a:solidFill>
            <a:srgbClr val="F26A3D"/>
          </a:solidFill>
          <a:ln w="12700">
            <a:solidFill>
              <a:srgbClr val="F26A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2660904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2916936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3172968" y="6428232"/>
            <a:ext cx="128016" cy="128016"/>
          </a:xfrm>
          <a:prstGeom prst="ellipse">
            <a:avLst/>
          </a:prstGeom>
          <a:solidFill>
            <a:srgbClr val="1C3E74"/>
          </a:solidFill>
          <a:ln w="12700">
            <a:solidFill>
              <a:srgbClr val="1C3E7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3429000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3685032" y="6428232"/>
            <a:ext cx="128016" cy="128016"/>
          </a:xfrm>
          <a:prstGeom prst="ellipse">
            <a:avLst/>
          </a:prstGeom>
          <a:solidFill>
            <a:srgbClr val="F26A3D"/>
          </a:solidFill>
          <a:ln w="12700">
            <a:solidFill>
              <a:srgbClr val="F26A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3941064" y="6428232"/>
            <a:ext cx="128016" cy="128016"/>
          </a:xfrm>
          <a:prstGeom prst="ellipse">
            <a:avLst/>
          </a:prstGeom>
          <a:solidFill>
            <a:srgbClr val="1C3E74"/>
          </a:solidFill>
          <a:ln w="12700">
            <a:solidFill>
              <a:srgbClr val="1C3E7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4197096" y="6428232"/>
            <a:ext cx="128016" cy="128016"/>
          </a:xfrm>
          <a:prstGeom prst="ellipse">
            <a:avLst/>
          </a:prstGeom>
          <a:solidFill>
            <a:srgbClr val="BBBBBB"/>
          </a:solidFill>
          <a:ln w="12700">
            <a:solidFill>
              <a:srgbClr val="BBBBB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453128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4709160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4965192" y="6428232"/>
            <a:ext cx="128016" cy="128016"/>
          </a:xfrm>
          <a:prstGeom prst="ellipse">
            <a:avLst/>
          </a:prstGeom>
          <a:solidFill>
            <a:srgbClr val="1C3E74"/>
          </a:solidFill>
          <a:ln w="12700">
            <a:solidFill>
              <a:srgbClr val="1C3E7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5221224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5477256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502920" y="6318504"/>
            <a:ext cx="5577840" cy="0"/>
          </a:xfrm>
          <a:prstGeom prst="line">
            <a:avLst/>
          </a:prstGeom>
          <a:noFill/>
          <a:ln w="8890">
            <a:solidFill>
              <a:srgbClr val="0F2C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11384280" y="6428232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sz="800" b="0">
                <a:solidFill>
                  <a:srgbClr val="666667"/>
                </a:solidFill>
                <a:latin typeface="Arial"/>
              </a:rPr>
              <a:t>1</a:t>
            </a:r>
            <a:endParaRPr lang="en-US" sz="8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3E55A-8A49-7BA1-227E-EAD8121A1D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CDCB34E-1644-484C-B091-271057C6E6F2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CUSTOMER PAY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CA8E507-84B0-EA08-5354-FB638FE5B28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A4A69CB-366D-B759-019C-EE4596D50379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25ED8E-4636-51CC-2692-B43726A5FFDB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307FA4-9838-9F7F-3247-9D068C6E1C6C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F66128C-8062-21DF-D748-87EFB34CCC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41937" y="975502"/>
            <a:ext cx="3393476" cy="98283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DE0CB7A-68CA-9E26-A48B-026DDF8FD015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820BD0B-BD4B-9B10-5CC6-0450AD3691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591676"/>
            <a:ext cx="11920086" cy="384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4549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3B0B5-DFB8-94E0-003F-A58F8C210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8DFB523-BF8C-0AC3-392D-B067C3777B46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WARRANTY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B85805-40E6-AB59-6F17-C4838453787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2039B79-B410-D585-1B30-5753A311189E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70393F-340B-16A9-CB03-AF612D3AA978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C10B50-EA5A-316A-331C-782FBA9D2A45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D054183-41BD-5C60-0146-EB0108EA08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41937" y="975502"/>
            <a:ext cx="3393476" cy="98283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BC1FF6E-08D3-5DE1-9E17-F2C8FCA9010B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C386728-43AD-5394-09BD-172B676063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6" y="2694272"/>
            <a:ext cx="11920085" cy="376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99709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ECFDA-2B6E-70EE-1487-42EE1B9695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9FCDD74-91AB-B6C6-0746-0CE9DCD6A23E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INTERNAL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D56CE98-FBA0-A958-B48B-5843B031FFD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A99F70A-A241-5B8F-5490-E6DA7F2C5C2E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34F4E7-8D69-CC26-BB0B-110128979325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F13894-3C7C-F3CF-75CC-58C83E171AF5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8AE03D0-3EE0-FB60-8E1D-300D81A24B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41937" y="975502"/>
            <a:ext cx="3393476" cy="98283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AECB93E-C091-E4F1-7E40-96513D026970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8BE1B64-69EB-C434-2D5E-4A79580BB3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611732"/>
            <a:ext cx="11920086" cy="381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28782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8C13DC-BC42-D579-7B89-0202EE36A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29D7080-CEB9-39E3-E0D1-B8DB30880DD4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CUSTOMER PAY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0396E30-C2C9-BA58-E83B-20305527054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BC707ED-CEFE-35BF-1200-FD4485F568E0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BAAAC0-2844-4C82-2EFD-ED995B4965E8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1F0641-1FFA-F389-245C-3B27CA4B2F98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85AD57C-4450-78EB-FEEF-9EE21C864A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12768" y="975502"/>
            <a:ext cx="3251814" cy="98283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576E884-156B-F235-CEC9-533CC9B53AB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4A95A92-BFD5-45BE-7B06-BF70D77382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629776"/>
            <a:ext cx="11920086" cy="384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58722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116A08-3543-9EA0-19B7-7928B989F6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3DF1DE0-6B2C-1611-BFF3-277826838089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WARRANTY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9E3B876-20A3-DC9E-988C-AB3A5821A13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ED8EE2E-5D51-09D0-59E3-9DCC056A1EA8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310D00-D6C0-913A-6A74-C9546857087B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7B5F60-2B73-2F3B-F4D2-04DD17998F5F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6A48C28-D07E-DAFE-4887-947BA4D9AA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12768" y="975502"/>
            <a:ext cx="3251814" cy="98283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136E674-5BDF-B490-E881-B26F8A63C0B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36E63E-A14F-768D-A79F-BAE5AA6AC1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6" y="2663792"/>
            <a:ext cx="11920085" cy="376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07717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02087-389D-78DD-906B-CA3A089F9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D32748B-2856-3FB3-DCA9-52B23D2FC71A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INTERNAL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AF1F10E-CAB5-75DA-4D60-649C0B1F792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13189FA-2C35-5EDB-3C79-8F43E79A3DA7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D70896-653D-1E0A-44BC-DA4F0E473D6E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8DF26B1-CA6D-38BA-EE7C-6C5CF11D5C79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9E1F42B-B4F5-FBAA-534F-FD1DE1B7E9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12768" y="975502"/>
            <a:ext cx="3251814" cy="98283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D0DC541-B965-3128-CEE5-26D30E69183E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7544418-98FE-6B55-FF18-B27C3C50AB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615" y="2614411"/>
            <a:ext cx="11911708" cy="3809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6441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76009-A29B-6525-67AF-FBBFEFDFB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B4D1494-DAF8-F270-FF2A-326E08EFEAF9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CUSTOMER PAY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E10C4B-577A-7660-1E57-85A868ACBA2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E424C34-5741-04E0-0D45-5DDBB221D1AB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2437B3-48BE-42DF-4119-C14FF5208205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0996FF2-4FD6-B81E-20C8-374EA78B9A64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B3B83C8-03B5-918E-D368-CDA6D8330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88968" y="1061107"/>
            <a:ext cx="3251814" cy="8082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FC2A042-2C06-D4D2-DE8E-8D91104F52DD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8B356C6-C903-6618-10F0-C2E0CBE5B0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576436"/>
            <a:ext cx="11920086" cy="384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66001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97713-2127-DCB1-04DE-04A97E259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9C019DB-85D7-68AF-A392-4D5E8EA70982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WARRANTY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545DA98-E63B-3AC5-1F8E-976E485D3A3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58C544D-B570-A893-8B81-9F3190960950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8E6CB3-34F4-B5FC-EEC5-A03A44D34F78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C94418-C47B-62A2-3447-4907DE2F26EA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049CDA8-C5FA-208F-423B-6404ACD60E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88968" y="1061107"/>
            <a:ext cx="3251814" cy="8082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CC14AAB-195A-C4AC-C751-FF16DE0A070A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F863173-9DDC-3641-AF7F-A64D3B628A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235" y="2668848"/>
            <a:ext cx="11904088" cy="3762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81803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061E84-B597-412C-E246-F43BAA48C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98CD9AE-76ED-E9EB-96D5-EF76F4BC39C2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INTERNAL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2A5EB9-8ABD-F09B-B7FD-572B3318C72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757EF76-7FB9-C3CE-B213-AA5202AD8346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0DFBDE-A9C7-D853-A6C6-975AD77BD3BB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FA1063-60A4-EF1E-E4D0-64F7847C2628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A6ECCCF-734F-A727-3A49-0502E9C848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88968" y="1061107"/>
            <a:ext cx="3251814" cy="8082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725CFD6-3A7B-E1EE-4E0F-3F98F6F67276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6E7D7D1-63C0-206D-D549-DCEA1EEFE8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634592"/>
            <a:ext cx="11920086" cy="381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34589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47EA2-C6B1-A4A9-24D8-413BDD3E9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635E3DE-BED7-C512-45BA-666DF22BA7A0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CUSTOMER PAY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DC77F6-ED39-E8BB-5D25-3987B7B83FD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71067E8-0BE8-FAB7-44B7-70BE128560AF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6AA6AA-C4CE-6B6C-A1EB-F959ECEE1D45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A86863-FED0-F31D-F602-2B568DE01070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B06CF27-DCFA-EA18-DDFA-422907509A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88968" y="1112100"/>
            <a:ext cx="3251814" cy="7063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665A3A6-6B64-2CCE-F078-8F6A1C0193FB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E7AA748-F836-5789-E339-06250EEFCF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591676"/>
            <a:ext cx="11920086" cy="384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436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7955279" cy="43891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l">
              <a:spcAft>
                <a:spcPts val="200"/>
              </a:spcAft>
              <a:buNone/>
            </a:pPr>
            <a:r>
              <a:rPr lang="en-US" sz="2600" b="0" dirty="0">
                <a:solidFill>
                  <a:srgbClr val="0F2C51"/>
                </a:solidFill>
                <a:latin typeface="Aptos" pitchFamily="34" charset="0"/>
                <a:ea typeface="Aptos Display" pitchFamily="34" charset="-122"/>
                <a:cs typeface="Aptos Display" pitchFamily="34" charset="-120"/>
              </a:rPr>
              <a:t>Executive Snapshot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02920" y="786384"/>
            <a:ext cx="9966960" cy="310896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l">
              <a:spcAft>
                <a:spcPts val="200"/>
              </a:spcAft>
              <a:buNone/>
            </a:pPr>
            <a:r>
              <a:rPr lang="en-US" sz="1150" b="0" dirty="0">
                <a:solidFill>
                  <a:srgbClr val="666667"/>
                </a:solidFill>
                <a:latin typeface="Aptos"/>
              </a:rPr>
              <a:t>2026 YTD: media usage and Invite performance show clear revenue and process opportunities.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2176272" y="6419088"/>
            <a:ext cx="91440" cy="91440"/>
          </a:xfrm>
          <a:prstGeom prst="ellipse">
            <a:avLst/>
          </a:prstGeom>
          <a:solidFill>
            <a:srgbClr val="2A8F3A"/>
          </a:solidFill>
          <a:ln w="12700">
            <a:solidFill>
              <a:srgbClr val="2A8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377440" y="6419088"/>
            <a:ext cx="91440" cy="91440"/>
          </a:xfrm>
          <a:prstGeom prst="ellipse">
            <a:avLst/>
          </a:prstGeom>
          <a:solidFill>
            <a:srgbClr val="F47D37"/>
          </a:solidFill>
          <a:ln w="12700">
            <a:solidFill>
              <a:srgbClr val="F47D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2578608" y="6419088"/>
            <a:ext cx="91440" cy="91440"/>
          </a:xfrm>
          <a:prstGeom prst="ellipse">
            <a:avLst/>
          </a:prstGeom>
          <a:solidFill>
            <a:srgbClr val="B12E29"/>
          </a:solidFill>
          <a:ln w="12700">
            <a:solidFill>
              <a:srgbClr val="B12E2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2779776" y="6419088"/>
            <a:ext cx="91440" cy="91440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2980944" y="6419088"/>
            <a:ext cx="91440" cy="91440"/>
          </a:xfrm>
          <a:prstGeom prst="ellipse">
            <a:avLst/>
          </a:prstGeom>
          <a:solidFill>
            <a:srgbClr val="104C8C"/>
          </a:solidFill>
          <a:ln w="12700">
            <a:solidFill>
              <a:srgbClr val="104C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3182112" y="6419088"/>
            <a:ext cx="91440" cy="91440"/>
          </a:xfrm>
          <a:prstGeom prst="ellipse">
            <a:avLst/>
          </a:prstGeom>
          <a:solidFill>
            <a:srgbClr val="4E7A9A"/>
          </a:solidFill>
          <a:ln w="12700">
            <a:solidFill>
              <a:srgbClr val="4E7A9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3383280" y="6419088"/>
            <a:ext cx="91440" cy="91440"/>
          </a:xfrm>
          <a:prstGeom prst="ellipse">
            <a:avLst/>
          </a:prstGeom>
          <a:solidFill>
            <a:srgbClr val="F39C12"/>
          </a:solidFill>
          <a:ln w="12700">
            <a:solidFill>
              <a:srgbClr val="F39C1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3584448" y="6419088"/>
            <a:ext cx="91440" cy="91440"/>
          </a:xfrm>
          <a:prstGeom prst="ellipse">
            <a:avLst/>
          </a:prstGeom>
          <a:solidFill>
            <a:srgbClr val="8D99AE"/>
          </a:solidFill>
          <a:ln w="12700">
            <a:solidFill>
              <a:srgbClr val="8D99A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3785616" y="6419088"/>
            <a:ext cx="91440" cy="91440"/>
          </a:xfrm>
          <a:prstGeom prst="ellipse">
            <a:avLst/>
          </a:prstGeom>
          <a:solidFill>
            <a:srgbClr val="0F2C51"/>
          </a:solidFill>
          <a:ln w="12700">
            <a:solidFill>
              <a:srgbClr val="0F2C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3986784" y="6419088"/>
            <a:ext cx="91440" cy="91440"/>
          </a:xfrm>
          <a:prstGeom prst="ellipse">
            <a:avLst/>
          </a:prstGeom>
          <a:solidFill>
            <a:srgbClr val="2A8F3A"/>
          </a:solidFill>
          <a:ln w="12700">
            <a:solidFill>
              <a:srgbClr val="2A8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4187952" y="6419088"/>
            <a:ext cx="91440" cy="91440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4389120" y="6419088"/>
            <a:ext cx="91440" cy="91440"/>
          </a:xfrm>
          <a:prstGeom prst="ellipse">
            <a:avLst/>
          </a:prstGeom>
          <a:solidFill>
            <a:srgbClr val="F47D37"/>
          </a:solidFill>
          <a:ln w="12700">
            <a:solidFill>
              <a:srgbClr val="F47D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4590288" y="6419088"/>
            <a:ext cx="91440" cy="91440"/>
          </a:xfrm>
          <a:prstGeom prst="ellipse">
            <a:avLst/>
          </a:prstGeom>
          <a:solidFill>
            <a:srgbClr val="31572C"/>
          </a:solidFill>
          <a:ln w="12700">
            <a:solidFill>
              <a:srgbClr val="3157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791456" y="6419088"/>
            <a:ext cx="91440" cy="91440"/>
          </a:xfrm>
          <a:prstGeom prst="ellipse">
            <a:avLst/>
          </a:prstGeom>
          <a:solidFill>
            <a:srgbClr val="4C956C"/>
          </a:solidFill>
          <a:ln w="12700">
            <a:solidFill>
              <a:srgbClr val="4C956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4992624" y="6419088"/>
            <a:ext cx="91440" cy="91440"/>
          </a:xfrm>
          <a:prstGeom prst="ellipse">
            <a:avLst/>
          </a:prstGeom>
          <a:solidFill>
            <a:srgbClr val="0F2C51"/>
          </a:solidFill>
          <a:ln w="12700">
            <a:solidFill>
              <a:srgbClr val="0F2C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502920" y="1234440"/>
            <a:ext cx="1874519" cy="841248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D3D8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12648" y="1344168"/>
            <a:ext cx="1655063" cy="292608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l">
              <a:spcAft>
                <a:spcPts val="200"/>
              </a:spcAft>
              <a:buNone/>
            </a:pPr>
            <a:r>
              <a:rPr lang="en-US" sz="1850" b="1" dirty="0">
                <a:solidFill>
                  <a:srgbClr val="0A80DF"/>
                </a:solidFill>
                <a:latin typeface="Aptos"/>
              </a:rPr>
              <a:t>141,211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612648" y="1709928"/>
            <a:ext cx="1655063" cy="292608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l">
              <a:spcAft>
                <a:spcPts val="200"/>
              </a:spcAft>
              <a:buNone/>
            </a:pPr>
            <a:r>
              <a:rPr lang="en-US" sz="869" b="0" dirty="0">
                <a:solidFill>
                  <a:srgbClr val="0F2C51"/>
                </a:solidFill>
                <a:latin typeface="Aptos"/>
              </a:rPr>
              <a:t>Customer-pay &amp; warranty ROs in media report</a:t>
            </a:r>
            <a:endParaRPr lang="en-US" sz="650" dirty="0"/>
          </a:p>
        </p:txBody>
      </p:sp>
      <p:sp>
        <p:nvSpPr>
          <p:cNvPr id="22" name="Shape 20"/>
          <p:cNvSpPr/>
          <p:nvPr/>
        </p:nvSpPr>
        <p:spPr>
          <a:xfrm>
            <a:off x="2724912" y="1234440"/>
            <a:ext cx="1874519" cy="841248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D3D8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2834640" y="1344168"/>
            <a:ext cx="1655063" cy="292608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l">
              <a:spcAft>
                <a:spcPts val="200"/>
              </a:spcAft>
              <a:buNone/>
            </a:pPr>
            <a:r>
              <a:rPr lang="en-US" sz="1850" b="1" dirty="0">
                <a:solidFill>
                  <a:srgbClr val="0A80DF"/>
                </a:solidFill>
                <a:latin typeface="Aptos"/>
              </a:rPr>
              <a:t>64,895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2834640" y="1709928"/>
            <a:ext cx="1655063" cy="292608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l">
              <a:spcAft>
                <a:spcPts val="200"/>
              </a:spcAft>
              <a:buNone/>
            </a:pPr>
            <a:r>
              <a:rPr lang="en-US" sz="869" b="0" dirty="0">
                <a:solidFill>
                  <a:srgbClr val="0F2C51"/>
                </a:solidFill>
                <a:latin typeface="Aptos"/>
              </a:rPr>
              <a:t>ROs without media attached</a:t>
            </a:r>
            <a:endParaRPr lang="en-US" sz="650" dirty="0"/>
          </a:p>
        </p:txBody>
      </p:sp>
      <p:sp>
        <p:nvSpPr>
          <p:cNvPr id="25" name="Shape 23"/>
          <p:cNvSpPr/>
          <p:nvPr/>
        </p:nvSpPr>
        <p:spPr>
          <a:xfrm>
            <a:off x="4946904" y="1234440"/>
            <a:ext cx="1874519" cy="841248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D3D8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5056632" y="1344168"/>
            <a:ext cx="1655063" cy="292608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l">
              <a:spcAft>
                <a:spcPts val="200"/>
              </a:spcAft>
              <a:buNone/>
            </a:pPr>
            <a:r>
              <a:rPr lang="en-US" sz="1850" b="1" dirty="0">
                <a:solidFill>
                  <a:srgbClr val="0A80DF"/>
                </a:solidFill>
                <a:latin typeface="Aptos"/>
              </a:rPr>
              <a:t>$7.11M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5056632" y="1709928"/>
            <a:ext cx="1655063" cy="292608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l">
              <a:spcAft>
                <a:spcPts val="200"/>
              </a:spcAft>
              <a:buNone/>
            </a:pPr>
            <a:r>
              <a:rPr lang="en-US" sz="869" b="0" dirty="0">
                <a:solidFill>
                  <a:srgbClr val="0F2C51"/>
                </a:solidFill>
                <a:latin typeface="Aptos"/>
              </a:rPr>
              <a:t>Media opportunity from no-media ROs</a:t>
            </a:r>
            <a:endParaRPr lang="en-US" sz="650" dirty="0"/>
          </a:p>
        </p:txBody>
      </p:sp>
      <p:sp>
        <p:nvSpPr>
          <p:cNvPr id="28" name="Shape 26"/>
          <p:cNvSpPr/>
          <p:nvPr/>
        </p:nvSpPr>
        <p:spPr>
          <a:xfrm>
            <a:off x="7168896" y="1234440"/>
            <a:ext cx="1874519" cy="841248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D3D8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7278624" y="1344168"/>
            <a:ext cx="1655063" cy="292608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l">
              <a:spcAft>
                <a:spcPts val="200"/>
              </a:spcAft>
              <a:buNone/>
            </a:pPr>
            <a:r>
              <a:rPr lang="en-US" sz="1850" b="1" dirty="0">
                <a:solidFill>
                  <a:srgbClr val="0A80DF"/>
                </a:solidFill>
                <a:latin typeface="Aptos"/>
              </a:rPr>
              <a:t>+$110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7278624" y="1709928"/>
            <a:ext cx="1655063" cy="292608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l">
              <a:spcAft>
                <a:spcPts val="200"/>
              </a:spcAft>
              <a:buNone/>
            </a:pPr>
            <a:r>
              <a:rPr lang="en-US" sz="869" b="0" dirty="0">
                <a:solidFill>
                  <a:srgbClr val="0F2C51"/>
                </a:solidFill>
                <a:latin typeface="Aptos"/>
              </a:rPr>
              <a:t>Average $/RO lift with media</a:t>
            </a:r>
            <a:endParaRPr lang="en-US" sz="650" dirty="0"/>
          </a:p>
        </p:txBody>
      </p:sp>
      <p:sp>
        <p:nvSpPr>
          <p:cNvPr id="31" name="Shape 29"/>
          <p:cNvSpPr/>
          <p:nvPr/>
        </p:nvSpPr>
        <p:spPr>
          <a:xfrm>
            <a:off x="9390888" y="1234440"/>
            <a:ext cx="1874519" cy="841248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D3D8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9500615" y="1344168"/>
            <a:ext cx="1655063" cy="292608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l">
              <a:spcAft>
                <a:spcPts val="200"/>
              </a:spcAft>
              <a:buNone/>
            </a:pPr>
            <a:r>
              <a:rPr lang="en-US" sz="1850" b="1" dirty="0">
                <a:solidFill>
                  <a:srgbClr val="0A80DF"/>
                </a:solidFill>
                <a:latin typeface="Aptos"/>
              </a:rPr>
              <a:t>+5.8 pts</a:t>
            </a:r>
            <a:endParaRPr lang="en-US" sz="1500" dirty="0"/>
          </a:p>
        </p:txBody>
      </p:sp>
      <p:sp>
        <p:nvSpPr>
          <p:cNvPr id="33" name="Text 31"/>
          <p:cNvSpPr/>
          <p:nvPr/>
        </p:nvSpPr>
        <p:spPr>
          <a:xfrm>
            <a:off x="9500615" y="1709928"/>
            <a:ext cx="1655063" cy="292608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l">
              <a:spcAft>
                <a:spcPts val="200"/>
              </a:spcAft>
              <a:buNone/>
            </a:pPr>
            <a:r>
              <a:rPr lang="en-US" sz="869" b="0" dirty="0">
                <a:solidFill>
                  <a:srgbClr val="0F2C51"/>
                </a:solidFill>
                <a:latin typeface="Aptos"/>
              </a:rPr>
              <a:t>Avg close-rate lift</a:t>
            </a:r>
            <a:endParaRPr lang="en-US" sz="650" dirty="0"/>
          </a:p>
        </p:txBody>
      </p:sp>
      <p:sp>
        <p:nvSpPr>
          <p:cNvPr id="34" name="Shape 32"/>
          <p:cNvSpPr/>
          <p:nvPr/>
        </p:nvSpPr>
        <p:spPr>
          <a:xfrm>
            <a:off x="502920" y="2523744"/>
            <a:ext cx="1874519" cy="841248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D3D8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612648" y="2633472"/>
            <a:ext cx="1655063" cy="292608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l">
              <a:spcAft>
                <a:spcPts val="200"/>
              </a:spcAft>
              <a:buNone/>
            </a:pPr>
            <a:r>
              <a:rPr lang="en-US" sz="1850" b="1" dirty="0">
                <a:solidFill>
                  <a:srgbClr val="0A80DF"/>
                </a:solidFill>
                <a:latin typeface="Aptos"/>
              </a:rPr>
              <a:t>$10.80M</a:t>
            </a:r>
            <a:endParaRPr lang="en-US" sz="1500" dirty="0"/>
          </a:p>
        </p:txBody>
      </p:sp>
      <p:sp>
        <p:nvSpPr>
          <p:cNvPr id="36" name="Text 34"/>
          <p:cNvSpPr/>
          <p:nvPr/>
        </p:nvSpPr>
        <p:spPr>
          <a:xfrm>
            <a:off x="612648" y="2999232"/>
            <a:ext cx="1655063" cy="292608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l">
              <a:spcAft>
                <a:spcPts val="200"/>
              </a:spcAft>
              <a:buNone/>
            </a:pPr>
            <a:r>
              <a:rPr lang="en-US" sz="869" b="0" dirty="0">
                <a:solidFill>
                  <a:srgbClr val="0F2C51"/>
                </a:solidFill>
                <a:latin typeface="Aptos"/>
              </a:rPr>
              <a:t>YTD Invite revenue</a:t>
            </a:r>
            <a:endParaRPr lang="en-US" sz="650" dirty="0"/>
          </a:p>
        </p:txBody>
      </p:sp>
      <p:sp>
        <p:nvSpPr>
          <p:cNvPr id="37" name="Shape 35"/>
          <p:cNvSpPr/>
          <p:nvPr/>
        </p:nvSpPr>
        <p:spPr>
          <a:xfrm>
            <a:off x="2724912" y="2523744"/>
            <a:ext cx="1874519" cy="841248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D3D8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2834640" y="2633472"/>
            <a:ext cx="1655063" cy="292608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l">
              <a:spcAft>
                <a:spcPts val="200"/>
              </a:spcAft>
              <a:buNone/>
            </a:pPr>
            <a:r>
              <a:rPr lang="en-US" sz="1850" b="1" dirty="0">
                <a:solidFill>
                  <a:srgbClr val="0A80DF"/>
                </a:solidFill>
                <a:latin typeface="Aptos"/>
              </a:rPr>
              <a:t>$1.83M</a:t>
            </a:r>
            <a:endParaRPr lang="en-US" sz="1500" dirty="0"/>
          </a:p>
        </p:txBody>
      </p:sp>
      <p:sp>
        <p:nvSpPr>
          <p:cNvPr id="39" name="Text 37"/>
          <p:cNvSpPr/>
          <p:nvPr/>
        </p:nvSpPr>
        <p:spPr>
          <a:xfrm>
            <a:off x="2834640" y="2999232"/>
            <a:ext cx="1655063" cy="292608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l">
              <a:spcAft>
                <a:spcPts val="200"/>
              </a:spcAft>
              <a:buNone/>
            </a:pPr>
            <a:r>
              <a:rPr lang="en-US" sz="869" b="0" dirty="0">
                <a:solidFill>
                  <a:srgbClr val="0F2C51"/>
                </a:solidFill>
                <a:latin typeface="Aptos"/>
              </a:rPr>
              <a:t>June Invite revenue</a:t>
            </a:r>
            <a:endParaRPr lang="en-US" sz="650" dirty="0"/>
          </a:p>
        </p:txBody>
      </p:sp>
      <p:sp>
        <p:nvSpPr>
          <p:cNvPr id="40" name="Shape 38"/>
          <p:cNvSpPr/>
          <p:nvPr/>
        </p:nvSpPr>
        <p:spPr>
          <a:xfrm>
            <a:off x="4946904" y="2523744"/>
            <a:ext cx="1874519" cy="841248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D3D8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5056632" y="2633472"/>
            <a:ext cx="1655063" cy="292608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l">
              <a:spcAft>
                <a:spcPts val="200"/>
              </a:spcAft>
              <a:buNone/>
            </a:pPr>
            <a:r>
              <a:rPr lang="en-US" sz="1850" b="1" dirty="0">
                <a:solidFill>
                  <a:srgbClr val="0A80DF"/>
                </a:solidFill>
                <a:latin typeface="Aptos"/>
              </a:rPr>
              <a:t>$358,486</a:t>
            </a:r>
            <a:endParaRPr lang="en-US" sz="1500" dirty="0"/>
          </a:p>
        </p:txBody>
      </p:sp>
      <p:sp>
        <p:nvSpPr>
          <p:cNvPr id="42" name="Text 40"/>
          <p:cNvSpPr/>
          <p:nvPr/>
        </p:nvSpPr>
        <p:spPr>
          <a:xfrm>
            <a:off x="5056632" y="2999232"/>
            <a:ext cx="1655063" cy="292608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l">
              <a:spcAft>
                <a:spcPts val="200"/>
              </a:spcAft>
              <a:buNone/>
            </a:pPr>
            <a:r>
              <a:rPr lang="en-US" sz="869" b="0" dirty="0">
                <a:solidFill>
                  <a:srgbClr val="0F2C51"/>
                </a:solidFill>
                <a:latin typeface="Aptos"/>
              </a:rPr>
              <a:t>Last-month decline revenue</a:t>
            </a:r>
            <a:endParaRPr lang="en-US" sz="650" dirty="0"/>
          </a:p>
        </p:txBody>
      </p:sp>
      <p:sp>
        <p:nvSpPr>
          <p:cNvPr id="43" name="Shape 41"/>
          <p:cNvSpPr/>
          <p:nvPr/>
        </p:nvSpPr>
        <p:spPr>
          <a:xfrm>
            <a:off x="7168896" y="2523744"/>
            <a:ext cx="1874519" cy="841248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D3D8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7278624" y="2633472"/>
            <a:ext cx="1655063" cy="292608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l">
              <a:spcAft>
                <a:spcPts val="200"/>
              </a:spcAft>
              <a:buNone/>
            </a:pPr>
            <a:r>
              <a:rPr lang="en-US" sz="1850" b="1" dirty="0">
                <a:solidFill>
                  <a:srgbClr val="0A80DF"/>
                </a:solidFill>
                <a:latin typeface="Aptos"/>
              </a:rPr>
              <a:t>15.7%</a:t>
            </a:r>
            <a:endParaRPr lang="en-US" sz="1500" dirty="0"/>
          </a:p>
        </p:txBody>
      </p:sp>
      <p:sp>
        <p:nvSpPr>
          <p:cNvPr id="45" name="Text 43"/>
          <p:cNvSpPr/>
          <p:nvPr/>
        </p:nvSpPr>
        <p:spPr>
          <a:xfrm>
            <a:off x="7278624" y="2999232"/>
            <a:ext cx="1655063" cy="292608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l">
              <a:spcAft>
                <a:spcPts val="200"/>
              </a:spcAft>
              <a:buNone/>
            </a:pPr>
            <a:r>
              <a:rPr lang="en-US" sz="869" b="0" dirty="0">
                <a:solidFill>
                  <a:srgbClr val="0F2C51"/>
                </a:solidFill>
                <a:latin typeface="Aptos"/>
              </a:rPr>
              <a:t>Pending ASR avg</a:t>
            </a:r>
            <a:endParaRPr lang="en-US" sz="650" dirty="0"/>
          </a:p>
        </p:txBody>
      </p:sp>
      <p:sp>
        <p:nvSpPr>
          <p:cNvPr id="46" name="Shape 44"/>
          <p:cNvSpPr/>
          <p:nvPr/>
        </p:nvSpPr>
        <p:spPr>
          <a:xfrm>
            <a:off x="9390888" y="2523744"/>
            <a:ext cx="1874519" cy="841248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D3D8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45"/>
          <p:cNvSpPr/>
          <p:nvPr/>
        </p:nvSpPr>
        <p:spPr>
          <a:xfrm>
            <a:off x="9500615" y="2633472"/>
            <a:ext cx="1655063" cy="292608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l">
              <a:spcAft>
                <a:spcPts val="200"/>
              </a:spcAft>
              <a:buNone/>
            </a:pPr>
            <a:r>
              <a:rPr lang="en-US" sz="1850" b="1" dirty="0">
                <a:solidFill>
                  <a:srgbClr val="0A80DF"/>
                </a:solidFill>
                <a:latin typeface="Aptos"/>
              </a:rPr>
              <a:t>+4.3%</a:t>
            </a:r>
            <a:endParaRPr lang="en-US" sz="1500" dirty="0"/>
          </a:p>
        </p:txBody>
      </p:sp>
      <p:sp>
        <p:nvSpPr>
          <p:cNvPr id="48" name="Text 46"/>
          <p:cNvSpPr/>
          <p:nvPr/>
        </p:nvSpPr>
        <p:spPr>
          <a:xfrm>
            <a:off x="9500615" y="2999232"/>
            <a:ext cx="1655063" cy="292608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l">
              <a:spcAft>
                <a:spcPts val="200"/>
              </a:spcAft>
              <a:buNone/>
            </a:pPr>
            <a:r>
              <a:rPr lang="en-US" sz="869" b="0" dirty="0">
                <a:solidFill>
                  <a:srgbClr val="0F2C51"/>
                </a:solidFill>
                <a:latin typeface="Aptos"/>
              </a:rPr>
              <a:t>Improved Pending ASR %</a:t>
            </a:r>
            <a:endParaRPr lang="en-US" sz="650" dirty="0"/>
          </a:p>
        </p:txBody>
      </p:sp>
      <p:sp>
        <p:nvSpPr>
          <p:cNvPr id="49" name="Text 47"/>
          <p:cNvSpPr/>
          <p:nvPr/>
        </p:nvSpPr>
        <p:spPr>
          <a:xfrm>
            <a:off x="640080" y="4069080"/>
            <a:ext cx="10927080" cy="1051560"/>
          </a:xfrm>
          <a:prstGeom prst="rect">
            <a:avLst/>
          </a:prstGeom>
          <a:noFill/>
          <a:ln/>
        </p:spPr>
        <p:txBody>
          <a:bodyPr wrap="square" lIns="54864" tIns="27432" rIns="54864" bIns="27432" rtlCol="0" anchor="t">
            <a:noAutofit/>
          </a:bodyPr>
          <a:lstStyle/>
          <a:p>
            <a:pPr marL="0" indent="0">
              <a:lnSpc>
                <a:spcPct val="105000"/>
              </a:lnSpc>
              <a:spcAft>
                <a:spcPts val="500"/>
              </a:spcAft>
              <a:buNone/>
            </a:pPr>
            <a:r>
              <a:rPr lang="en-US" sz="1120" dirty="0">
                <a:solidFill>
                  <a:srgbClr val="0F2C51"/>
                </a:solidFill>
                <a:latin typeface="Aptos"/>
              </a:rPr>
              <a:t>• Use media as the proof point: average $/RO and closing rates are both higher when media is included.</a:t>
            </a:r>
            <a:endParaRPr lang="en-US" sz="850" dirty="0"/>
          </a:p>
          <a:p>
            <a:pPr marL="0" indent="0">
              <a:lnSpc>
                <a:spcPct val="105000"/>
              </a:lnSpc>
              <a:spcAft>
                <a:spcPts val="500"/>
              </a:spcAft>
              <a:buNone/>
            </a:pPr>
            <a:r>
              <a:rPr lang="en-US" sz="1120" dirty="0">
                <a:solidFill>
                  <a:srgbClr val="0F2C51"/>
                </a:solidFill>
                <a:latin typeface="Aptos"/>
              </a:rPr>
              <a:t>• Target store coaching where opportunity is large, media adoption is low, or quote-send activity is below average.</a:t>
            </a:r>
            <a:endParaRPr lang="en-US" sz="850" dirty="0"/>
          </a:p>
          <a:p>
            <a:pPr marL="0" indent="0">
              <a:lnSpc>
                <a:spcPct val="105000"/>
              </a:lnSpc>
              <a:spcAft>
                <a:spcPts val="500"/>
              </a:spcAft>
              <a:buNone/>
            </a:pPr>
            <a:r>
              <a:rPr lang="en-US" sz="1120" dirty="0">
                <a:solidFill>
                  <a:srgbClr val="0F2C51"/>
                </a:solidFill>
                <a:latin typeface="Aptos"/>
              </a:rPr>
              <a:t>• Invite momentum is positive: June capture is above the YTD average, and pending ASR follow-up is improving but remains a measurable focus area.</a:t>
            </a:r>
            <a:endParaRPr lang="en-US" sz="850" dirty="0"/>
          </a:p>
        </p:txBody>
      </p:sp>
      <p:sp>
        <p:nvSpPr>
          <p:cNvPr id="50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92000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 wrap="square" lIns="18288" tIns="9144" rIns="18288" bIns="9144">
            <a:noAutofit/>
          </a:bodyPr>
          <a:lstStyle>
            <a:lvl1pPr>
              <a:defRPr sz="500">
                <a:solidFill>
                  <a:srgbClr val="666667"/>
                </a:solidFill>
                <a:latin typeface="Aptos"/>
                <a:ea typeface="Aptos"/>
                <a:cs typeface="Aptos"/>
              </a:defRPr>
            </a:lvl1pPr>
          </a:lstStyle>
          <a:p>
            <a:pPr algn="l">
              <a:spcAft>
                <a:spcPts val="200"/>
              </a:spcAft>
            </a:pPr>
            <a:r>
              <a:rPr sz="950" b="0">
                <a:solidFill>
                  <a:srgbClr val="666667"/>
                </a:solidFill>
                <a:latin typeface="Aptos"/>
              </a:rPr>
              <a:t>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3122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7D49D-7E68-5881-5AF9-DFC2CE42B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8F60A94-9DBE-9905-8B21-592CE75425A8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WARRANTY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C3C5568-DDF4-966E-C202-D13F696C6F37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1E116DE-CE32-3863-08E4-4F991123F7B6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7C056D-3759-85B2-4ACA-754FFF5C7D42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577A67-8083-BACA-70CB-E7356CC9AD27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CB0BD0F-88FA-DB85-E050-65B50583DC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88968" y="1112100"/>
            <a:ext cx="3251814" cy="7063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2B1C200-9986-19AC-28A6-1D72BB39587A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D11DA94-5637-FEAF-5FCD-2D2B4A5171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235" y="2668848"/>
            <a:ext cx="11904088" cy="3762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3309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8E827F-7065-1434-175F-076E36F45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5C2401E-FCA7-560B-F89B-6838899D5370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INTERNAL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0B8F641-BF69-BB72-042E-48398DEFB32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BDEAAA4-AB6A-043D-083B-D03788D75190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D67806-761F-E6FB-CFF1-C2680F7EAC17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71CCE2-BF8F-4551-DE4A-94CF45C6DB06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F9552F6-C37A-FC52-7DBC-E9AB35FBBD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88968" y="1112100"/>
            <a:ext cx="3251814" cy="7063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86ADA6-4364-2C84-9BE9-AAEAF52F0A3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A5E4A80-B9C6-2276-DD59-86B8CEA51E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6" y="2649832"/>
            <a:ext cx="11920085" cy="381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14635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D4A93-D6A9-DFB9-2AD4-3B81BE6D6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E5EFE98-84A2-0D55-675C-85888425129B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CUSTOMER PAY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142D37-365C-854A-3291-3D9DBB71EC0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8A0DE33-2EC2-A0B6-E913-BF92EEC1B049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D615D2-CD31-13CD-F1F1-10E715C9F353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7E9C0C-6E77-E264-8177-6F289DC7CC37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20D693A-A308-71C3-B024-D23EB3FC08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62014" y="788089"/>
            <a:ext cx="3907917" cy="156252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8ACB427-7EFA-9C04-E80F-4902182893E5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EBAD3EB-BB20-5889-3965-91305CD7CC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645" y="2606917"/>
            <a:ext cx="11920085" cy="3847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48948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D095F-1846-FCC8-9995-33FA3523AD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BA66F74-3313-69CF-4198-806FB03B26AB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WARRANTY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09918FE-57C3-4404-BD4C-04A17D9203C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2C1E7B1-176B-87B2-C141-6DAA4E9B5023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559D45-EAB3-0614-889B-FC75A03B448B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E2CDA9-FF2B-1F4F-5178-F1234A6445E3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F22FB9F-9AF5-5361-0764-5F026D3BA8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62014" y="788089"/>
            <a:ext cx="3907917" cy="156252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8978BEF-A804-BBF8-F787-56E2B7F0830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969D11E-AF65-3977-2E88-99CBA87496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631184"/>
            <a:ext cx="11920086" cy="376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36639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8AE34-678B-5987-F5F9-C7D189E97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B808066-A309-7379-5DD0-30B55FD2AA0F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INTERNAL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C3AEB1-E995-8247-BC09-D0FDB12E014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5FE0F48-699B-C10F-29A2-6E5F687EC732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0A345A-D52F-FDBF-A6E9-EED4912D4D59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832B8B-7510-CEAC-C36A-EB5419B9842E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F81E3ED-70EF-8F45-8183-048E73829E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62014" y="788089"/>
            <a:ext cx="3907917" cy="156252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3528F60-4B1E-D4E1-F3C2-D2733CCCD78C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294A39D-49ED-5020-7B1E-D12A583846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617224"/>
            <a:ext cx="11920086" cy="381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53231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AAA1A0-7F0D-85CE-337E-2D55AA9A1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CB0E09C-FE18-6C7C-D8AA-00FA3A8DFF02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CUSTOMER PAY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BE3AE3-C8FC-A391-1841-3B6CBD0E201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B9A293D-89CC-4560-119B-7AC1FEB03404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89C248-1E1B-E714-5DC6-C7A6FFE1A624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33D02E-7D38-15ED-702E-A498D3D23848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3DA1B54-4DC5-1C08-16DB-C1B0FA75A7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3175" y="870653"/>
            <a:ext cx="3005649" cy="119838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25EA475-A033-5DEE-33E6-F46FE58713C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6139148-65F2-C7FE-C643-1E9E07D931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614536"/>
            <a:ext cx="11920086" cy="384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87180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5196E-48CB-F70D-FCF8-A06725D21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EC3BF41-361F-4780-99F7-921B0F22BFD4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WARRANTY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6AD8D2-D7A0-656A-18EC-3C253F0CFA6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A43B027-7085-88D7-6D87-51D81C67AA05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D25C1A-038D-F54D-B4D5-53DE2A56A985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D9F80A-A697-4792-0400-9B496A651DA4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E73658F-C5C1-0AB2-CA85-7CAAC0053B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3175" y="870653"/>
            <a:ext cx="3005649" cy="119838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B877491-E408-2506-B534-2960B48B76DC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27716A0-585F-8318-407E-D5263D71BA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671412"/>
            <a:ext cx="11920086" cy="376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47975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7839B-A8B6-AC92-B811-F873EC897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03F404B-90CB-5E0A-5E6D-C4F492807CF4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INTERNAL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744E02-91BD-770D-F922-B6A1980166C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E07026C-1EA1-0AF0-ACE0-0F9F99FE5CC0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CD2C39-14F3-3891-C50B-5A26D3C9BDB5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BDE24B-957E-6FBC-6288-F6BC1572B4F6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B944EB9-6C00-26BC-DACE-6821B1E504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3175" y="870653"/>
            <a:ext cx="3005649" cy="119838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0C32A44-3ED4-C390-369F-A9470C9540C8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E2F4F88-8D95-E742-7A99-1D8B187DB6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6" y="2642212"/>
            <a:ext cx="11920085" cy="381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88857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FCDB5-C8F0-7593-719C-38EC7F7ED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1267CDD-C328-356D-12E1-B222F458499D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CUSTOMER PAY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BE7976-263F-BC5D-33EC-5799DC6478A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620F7C9-0540-0DED-7E15-07DE6FDA3174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4ECD86-6C3D-2427-E840-74D1B163E3A6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679122E-6CD8-248B-E64A-E4359D8B939B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CE1B30F-F55A-EF16-DAEB-6726654399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27415" y="1110739"/>
            <a:ext cx="3849841" cy="80128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E11E895-6ACC-539A-E73E-976864F12EF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1A9202-B49D-FF20-433D-A6BD20A438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6" y="2606917"/>
            <a:ext cx="11920085" cy="3847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45283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7C86A-3AA1-B9DF-BE4B-D617F54CF4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5687B84-03E7-0E76-6CFA-5FA57872112F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WARRANTY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3CC8B7-68FD-9B9E-B016-D04EA38860F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221D41B-8EDD-F4B8-9A28-2C0D2435FEFB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FDEBBF-8379-AA90-A5C2-D5435414421A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3968A2-E972-9355-BA79-3BED1BD1D18B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DCE532C-EDCA-E9AB-3536-63199BA206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27415" y="1110739"/>
            <a:ext cx="3849841" cy="80128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AC62614-69CB-E63D-F18E-927D73137DF4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3F13277-4134-CE27-0EB2-0CB0117F34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686652"/>
            <a:ext cx="11920086" cy="376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096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577840" y="0"/>
            <a:ext cx="6620256" cy="6858000"/>
          </a:xfrm>
          <a:prstGeom prst="rect">
            <a:avLst/>
          </a:prstGeom>
          <a:solidFill>
            <a:srgbClr val="F26A3D">
              <a:alpha val="80000"/>
            </a:srgbClr>
          </a:solidFill>
          <a:ln w="12700">
            <a:solidFill>
              <a:srgbClr val="F26A3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914400"/>
            <a:ext cx="0" cy="4846320"/>
          </a:xfrm>
          <a:prstGeom prst="line">
            <a:avLst/>
          </a:prstGeom>
          <a:noFill/>
          <a:ln w="15240">
            <a:solidFill>
              <a:srgbClr val="FFFFFF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234440" y="2057400"/>
            <a:ext cx="6217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Media Metrics and Why It Matters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1261872" y="347472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>
                    <a:alpha val="95000"/>
                  </a:srgbClr>
                </a:solidFill>
              </a:rPr>
              <a:t>Proof, transparency, and customer confidence in the service lane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02920" y="6446520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666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Cox Automotive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2148840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2404872" y="6428232"/>
            <a:ext cx="128016" cy="128016"/>
          </a:xfrm>
          <a:prstGeom prst="ellipse">
            <a:avLst/>
          </a:prstGeom>
          <a:solidFill>
            <a:srgbClr val="F26A3D"/>
          </a:solidFill>
          <a:ln w="12700">
            <a:solidFill>
              <a:srgbClr val="F26A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2660904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2916936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3172968" y="6428232"/>
            <a:ext cx="128016" cy="128016"/>
          </a:xfrm>
          <a:prstGeom prst="ellipse">
            <a:avLst/>
          </a:prstGeom>
          <a:solidFill>
            <a:srgbClr val="1C3E74"/>
          </a:solidFill>
          <a:ln w="12700">
            <a:solidFill>
              <a:srgbClr val="1C3E7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3429000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3685032" y="6428232"/>
            <a:ext cx="128016" cy="128016"/>
          </a:xfrm>
          <a:prstGeom prst="ellipse">
            <a:avLst/>
          </a:prstGeom>
          <a:solidFill>
            <a:srgbClr val="F26A3D"/>
          </a:solidFill>
          <a:ln w="12700">
            <a:solidFill>
              <a:srgbClr val="F26A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3941064" y="6428232"/>
            <a:ext cx="128016" cy="128016"/>
          </a:xfrm>
          <a:prstGeom prst="ellipse">
            <a:avLst/>
          </a:prstGeom>
          <a:solidFill>
            <a:srgbClr val="1C3E74"/>
          </a:solidFill>
          <a:ln w="12700">
            <a:solidFill>
              <a:srgbClr val="1C3E7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197096" y="6428232"/>
            <a:ext cx="128016" cy="128016"/>
          </a:xfrm>
          <a:prstGeom prst="ellipse">
            <a:avLst/>
          </a:prstGeom>
          <a:solidFill>
            <a:srgbClr val="BBBBBB"/>
          </a:solidFill>
          <a:ln w="12700">
            <a:solidFill>
              <a:srgbClr val="BBBBB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4453128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4709160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4965192" y="6428232"/>
            <a:ext cx="128016" cy="128016"/>
          </a:xfrm>
          <a:prstGeom prst="ellipse">
            <a:avLst/>
          </a:prstGeom>
          <a:solidFill>
            <a:srgbClr val="1C3E74"/>
          </a:solidFill>
          <a:ln w="12700">
            <a:solidFill>
              <a:srgbClr val="1C3E7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5221224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5477256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502920" y="6318504"/>
            <a:ext cx="5577840" cy="0"/>
          </a:xfrm>
          <a:prstGeom prst="line">
            <a:avLst/>
          </a:prstGeom>
          <a:noFill/>
          <a:ln w="8890">
            <a:solidFill>
              <a:srgbClr val="0F2C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11384280" y="6428232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sz="800" b="0">
                <a:solidFill>
                  <a:srgbClr val="666667"/>
                </a:solidFill>
                <a:latin typeface="Arial"/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7FE8AD-1B5F-D421-8FF7-F3CBFD656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BE476E9-A8D9-1B5C-2157-0884F33910B8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INTERNAL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5D8323-9D51-5585-6142-8C82BB2D1B6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3219F3D-8BEC-F59D-79C3-6E661C1A8072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016BAE-DB65-92E4-884F-2FEAB5F0C12C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A31EE67-70AC-6491-95F0-7DAA39FF22C9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7C80E8B-A89B-1F12-AACD-E2531411A1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27415" y="1110739"/>
            <a:ext cx="3849841" cy="80128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6F3E972-B252-3330-E7EF-A39FB40BE4E9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A5CDF35-89A1-D52E-9254-B426336DBC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626972"/>
            <a:ext cx="11920086" cy="381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71529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73496-8ECF-9009-C21A-56011897A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34E7DDB-0C7B-B5F8-C8AE-35F73BB3B4D7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CUSTOMER PAY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FB0765B-B848-AA18-6F28-B05C12CFCD5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3EBD669-EC6C-231C-395E-A5855C4BEE66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B981D6-F07C-81D2-7E6B-040E9694AD89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4540B9-1B3A-8701-4C2A-7C74CFBFD2D0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770C28B-D08B-BA2C-C1E1-BFE7342CC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20266" y="944881"/>
            <a:ext cx="3151468" cy="92904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3D81B3E-9D5D-AE25-88F2-3D558620CD09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BD1F76-3904-DEC4-F777-9F9BAB3F92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599296"/>
            <a:ext cx="11920086" cy="384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30831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9AB22-AA24-20A3-6039-7B2DC4AB0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5E02137-88BF-EC54-E947-5F4AB3C63240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WARRANTY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17DD9C2-E94D-9D53-539E-66E48BC5DB4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CFFB313-3A74-881F-B9FE-0A39C4F6DD10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A177AB-7385-8BB3-903B-2BB742DDF306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C65B65-7395-C08B-2E70-FCCB71F221EA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D32443E-9ECD-DB0D-5114-AF3FEBDC70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20266" y="944881"/>
            <a:ext cx="3151468" cy="92904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D27EF53-2AD6-16D7-2BEB-AD0DAC75A7BD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199BA5D-12B3-1FD0-DEC8-4308C19EEA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664933"/>
            <a:ext cx="11964692" cy="3781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75800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ACE0B-A045-E299-8D66-4E7269F712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91BD382-132B-F9FF-03DC-CF4B1D661044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INTERNAL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F51BC7-B8F1-8CFC-772D-8A5CC0305A4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77CC919-5443-CF5E-BF57-CEBEA30DC269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6319D5-0E76-4B7A-C66A-5B0331E97560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460032-2A57-1820-1A14-B2856140E208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04EDD3B-9226-8220-4161-4BF00E827E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20266" y="944881"/>
            <a:ext cx="3151468" cy="92904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843414A-3702-02B5-C9A9-83A6BA014843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0F9612C-CEE2-9AD6-756B-C17E258745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634592"/>
            <a:ext cx="11920086" cy="381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85079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7872BF-3C52-C20A-A738-35CBD6F3CF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0176EBE-3E9C-9F26-DADB-6CACA6D4AB4E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CUSTOMER PAY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A83440-DFFA-8BB6-CF75-29450060F4F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D74A9A-4CB2-855E-9A25-E408A4A370CB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755A62-DF09-6C98-1432-2FB5221F3796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7C86C0-0376-6E16-EB2D-53E93BB653C2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6A8CB7E-ACDE-387B-4C6C-214B178659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1092" y="922020"/>
            <a:ext cx="2209816" cy="10607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2D97222-BC08-5FBD-AB51-9A779AE04EBC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3B6CBA-A4B0-42D6-B125-0619B52005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614536"/>
            <a:ext cx="11920086" cy="384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14923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1BF987-BB69-102D-71E1-9ABEA4B30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BDCC40A-EABA-72C6-4F11-BE82F1D08C1A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WARRANTY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AEADC02-36A1-FCA7-8F2D-ED7F5370A1B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B61269D-8624-CDEF-DD84-81D8BD06C19D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71973A-FE2A-0111-DDDC-5F4AB14EC08F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205D19-3DB0-3850-6EC5-222F6483DA20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23AB3F2-2BFC-A2C9-A0D5-776CED5129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1092" y="922020"/>
            <a:ext cx="2209816" cy="10607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9745F6D-4C37-2AA1-5730-115B95246B38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8F8FC4-99AD-3457-C904-9A6203EFE1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656172"/>
            <a:ext cx="11920086" cy="376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00346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B782E-B72E-0D2E-6862-C70E078FB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3123EE-D87C-EFA7-E73A-18349730B3B4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INTERNAL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24EEC9-A5ED-CE0C-4A7E-C1806CD89F6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4B65299-91BC-044C-7675-2C8C58E2B4B0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3DE35E-03D9-2D6E-667F-600B87544DAA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66C351-3707-E9B4-BC5D-332DD22A6F82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CBE845-E70A-7126-D681-A9576EB4FF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1092" y="922020"/>
            <a:ext cx="2209816" cy="10607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612E123-7C09-B00D-A352-9D7A4D98E3A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26D504C-03EF-8B9A-8DCE-C8903C8D40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29" y="2642212"/>
            <a:ext cx="11920086" cy="381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92038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400422-E97B-7DF2-A201-7E1929F00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102DF43-E993-51A6-3846-89733FDE4ECA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CUSTOMER PAY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AC760DA-6314-1F25-0D24-7B43697EB7D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ECE2A4F-0915-401C-F8C9-1E9593DA4F75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F45CCB-69BF-86CD-D0B6-CFB10BA9F618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7EE510-8A97-A7BD-C9EE-4263366D9623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469E644-4C39-D9A9-3BA8-16B50F3D5F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06421" y="1073886"/>
            <a:ext cx="3579157" cy="8311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CE33D9E-067A-BB08-E288-47F8A70F5AC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E627739-6553-0D69-9D4E-CC58565DFE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614536"/>
            <a:ext cx="11920086" cy="384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05722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F762E-2CAE-F585-A87C-61A8B6246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1C6F4A5-7E0C-1862-B477-9D561D50909C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WARRANTY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3A16953-3A1C-281D-3053-BA18CC6FA8D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FE577BD-A8B9-3381-71C8-BAE31943F251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DB775F-1A22-DA26-6DB9-75FE4215A898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58438F-17C1-00B7-D4D8-241A3209E985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87848ED-1624-80D7-7BC2-A12F43AF20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06421" y="1073886"/>
            <a:ext cx="3579157" cy="8311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84A95CF-DD37-2428-F99D-EC445254E07B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23E2FA3-E254-277E-9B79-A89DC1F26E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663792"/>
            <a:ext cx="11920086" cy="376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66944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15DA5-A9D2-61C8-2062-78B556DA9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7E94859-17D2-1265-31F6-8D11B08F12A4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INTERNAL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CDC746-DE73-DD6C-69D3-D1446C84367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7C7185F-F25B-D910-1618-2707A0682AEE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0AAD08-1430-1A15-2302-B36FEBCFF277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FFCCF2-A102-5D48-04C7-433F95E3219A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04A4902-BE4B-6C15-21F6-79D455C0C7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06421" y="1073886"/>
            <a:ext cx="3579157" cy="8311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08FCA35-4E50-6F7D-2FBB-59A0CAB2C6AA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F1C820-C359-E266-DB67-A22EF3C2D9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634592"/>
            <a:ext cx="11920086" cy="381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432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19456"/>
          </a:xfrm>
          <a:prstGeom prst="rect">
            <a:avLst/>
          </a:prstGeom>
          <a:solidFill>
            <a:srgbClr val="F26A3D"/>
          </a:solidFill>
          <a:ln w="12700">
            <a:solidFill>
              <a:srgbClr val="F26A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512064"/>
            <a:ext cx="8595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F2C5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Media Drives Higher RO Value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530352" y="960120"/>
            <a:ext cx="9326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66667"/>
                </a:solidFill>
              </a:rPr>
              <a:t>Average $/RO is higher when media is used, with a $7.11M opportunity tied to no-media ROs.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10652760" y="0"/>
            <a:ext cx="1536192" cy="1051560"/>
          </a:xfrm>
          <a:prstGeom prst="rect">
            <a:avLst/>
          </a:prstGeom>
          <a:solidFill>
            <a:srgbClr val="F26A3D">
              <a:alpha val="90000"/>
            </a:srgbClr>
          </a:solidFill>
          <a:ln w="12700">
            <a:solidFill>
              <a:srgbClr val="F26A3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1155680" y="292608"/>
            <a:ext cx="1371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</a:rPr>
              <a:t>+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1539728" y="493776"/>
            <a:ext cx="182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</a:rPr>
              <a:t>•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02920" y="6446520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666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Cox Automotive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2148840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2404872" y="6428232"/>
            <a:ext cx="128016" cy="128016"/>
          </a:xfrm>
          <a:prstGeom prst="ellipse">
            <a:avLst/>
          </a:prstGeom>
          <a:solidFill>
            <a:srgbClr val="F26A3D"/>
          </a:solidFill>
          <a:ln w="12700">
            <a:solidFill>
              <a:srgbClr val="F26A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2660904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2916936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3172968" y="6428232"/>
            <a:ext cx="128016" cy="128016"/>
          </a:xfrm>
          <a:prstGeom prst="ellipse">
            <a:avLst/>
          </a:prstGeom>
          <a:solidFill>
            <a:srgbClr val="1C3E74"/>
          </a:solidFill>
          <a:ln w="12700">
            <a:solidFill>
              <a:srgbClr val="1C3E7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3429000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3685032" y="6428232"/>
            <a:ext cx="128016" cy="128016"/>
          </a:xfrm>
          <a:prstGeom prst="ellipse">
            <a:avLst/>
          </a:prstGeom>
          <a:solidFill>
            <a:srgbClr val="F26A3D"/>
          </a:solidFill>
          <a:ln w="12700">
            <a:solidFill>
              <a:srgbClr val="F26A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3941064" y="6428232"/>
            <a:ext cx="128016" cy="128016"/>
          </a:xfrm>
          <a:prstGeom prst="ellipse">
            <a:avLst/>
          </a:prstGeom>
          <a:solidFill>
            <a:srgbClr val="1C3E74"/>
          </a:solidFill>
          <a:ln w="12700">
            <a:solidFill>
              <a:srgbClr val="1C3E7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197096" y="6428232"/>
            <a:ext cx="128016" cy="128016"/>
          </a:xfrm>
          <a:prstGeom prst="ellipse">
            <a:avLst/>
          </a:prstGeom>
          <a:solidFill>
            <a:srgbClr val="BBBBBB"/>
          </a:solidFill>
          <a:ln w="12700">
            <a:solidFill>
              <a:srgbClr val="BBBBB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4453128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4709160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4965192" y="6428232"/>
            <a:ext cx="128016" cy="128016"/>
          </a:xfrm>
          <a:prstGeom prst="ellipse">
            <a:avLst/>
          </a:prstGeom>
          <a:solidFill>
            <a:srgbClr val="1C3E74"/>
          </a:solidFill>
          <a:ln w="12700">
            <a:solidFill>
              <a:srgbClr val="1C3E7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5221224" y="6428232"/>
            <a:ext cx="128016" cy="128016"/>
          </a:xfrm>
          <a:prstGeom prst="ellipse">
            <a:avLst/>
          </a:prstGeom>
          <a:solidFill>
            <a:srgbClr val="0A80DF"/>
          </a:solidFill>
          <a:ln w="12700">
            <a:solidFill>
              <a:srgbClr val="0A80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5477256" y="6428232"/>
            <a:ext cx="128016" cy="12801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502920" y="6318504"/>
            <a:ext cx="5577840" cy="0"/>
          </a:xfrm>
          <a:prstGeom prst="line">
            <a:avLst/>
          </a:prstGeom>
          <a:noFill/>
          <a:ln w="8890">
            <a:solidFill>
              <a:srgbClr val="0F2C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11384280" y="6428232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sz="800" b="0">
                <a:solidFill>
                  <a:srgbClr val="666667"/>
                </a:solidFill>
                <a:latin typeface="Arial"/>
              </a:rPr>
              <a:t>4</a:t>
            </a:r>
            <a:endParaRPr lang="en-US" sz="800" dirty="0"/>
          </a:p>
        </p:txBody>
      </p:sp>
      <p:pic>
        <p:nvPicPr>
          <p:cNvPr id="25" name="Image 0" descr="/mnt/data/assets_shottenkirk/avg_ro_medi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1514230"/>
            <a:ext cx="5166360" cy="2320780"/>
          </a:xfrm>
          <a:prstGeom prst="rect">
            <a:avLst/>
          </a:prstGeom>
        </p:spPr>
      </p:pic>
      <p:pic>
        <p:nvPicPr>
          <p:cNvPr id="26" name="Image 1" descr="/mnt/data/assets_shottenkirk/top_media_opportunit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7880" y="1340842"/>
            <a:ext cx="5715000" cy="2795573"/>
          </a:xfrm>
          <a:prstGeom prst="rect">
            <a:avLst/>
          </a:prstGeom>
        </p:spPr>
      </p:pic>
      <p:sp>
        <p:nvSpPr>
          <p:cNvPr id="27" name="Shape 23"/>
          <p:cNvSpPr/>
          <p:nvPr/>
        </p:nvSpPr>
        <p:spPr>
          <a:xfrm>
            <a:off x="777240" y="4709160"/>
            <a:ext cx="6035040" cy="1746504"/>
          </a:xfrm>
          <a:prstGeom prst="roundRect">
            <a:avLst>
              <a:gd name="adj" fmla="val 2094"/>
            </a:avLst>
          </a:prstGeom>
          <a:solidFill>
            <a:srgbClr val="FFFFFF"/>
          </a:solidFill>
          <a:ln w="10160">
            <a:solidFill>
              <a:srgbClr val="D9E5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4"/>
          <p:cNvSpPr/>
          <p:nvPr/>
        </p:nvSpPr>
        <p:spPr>
          <a:xfrm>
            <a:off x="777240" y="4709160"/>
            <a:ext cx="3291840" cy="283464"/>
          </a:xfrm>
          <a:prstGeom prst="rect">
            <a:avLst/>
          </a:prstGeom>
          <a:solidFill>
            <a:srgbClr val="0A80DF"/>
          </a:solidFill>
          <a:ln w="508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5"/>
          <p:cNvSpPr/>
          <p:nvPr/>
        </p:nvSpPr>
        <p:spPr>
          <a:xfrm>
            <a:off x="813816" y="4773168"/>
            <a:ext cx="3218688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b="1" dirty="0">
                <a:solidFill>
                  <a:srgbClr val="FFFFFF"/>
                </a:solidFill>
              </a:rPr>
              <a:t>Store</a:t>
            </a:r>
            <a:endParaRPr lang="en-US" sz="820" dirty="0"/>
          </a:p>
        </p:txBody>
      </p:sp>
      <p:sp>
        <p:nvSpPr>
          <p:cNvPr id="30" name="Shape 26"/>
          <p:cNvSpPr/>
          <p:nvPr/>
        </p:nvSpPr>
        <p:spPr>
          <a:xfrm>
            <a:off x="4069080" y="4709160"/>
            <a:ext cx="1097280" cy="283464"/>
          </a:xfrm>
          <a:prstGeom prst="rect">
            <a:avLst/>
          </a:prstGeom>
          <a:solidFill>
            <a:srgbClr val="0A80DF"/>
          </a:solidFill>
          <a:ln w="508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7"/>
          <p:cNvSpPr/>
          <p:nvPr/>
        </p:nvSpPr>
        <p:spPr>
          <a:xfrm>
            <a:off x="4105656" y="4773168"/>
            <a:ext cx="1024128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b="1" dirty="0">
                <a:solidFill>
                  <a:srgbClr val="FFFFFF"/>
                </a:solidFill>
              </a:rPr>
              <a:t>Opp.</a:t>
            </a:r>
            <a:endParaRPr lang="en-US" sz="820" dirty="0"/>
          </a:p>
        </p:txBody>
      </p:sp>
      <p:sp>
        <p:nvSpPr>
          <p:cNvPr id="32" name="Shape 28"/>
          <p:cNvSpPr/>
          <p:nvPr/>
        </p:nvSpPr>
        <p:spPr>
          <a:xfrm>
            <a:off x="5166360" y="4709160"/>
            <a:ext cx="822960" cy="283464"/>
          </a:xfrm>
          <a:prstGeom prst="rect">
            <a:avLst/>
          </a:prstGeom>
          <a:solidFill>
            <a:srgbClr val="0A80DF"/>
          </a:solidFill>
          <a:ln w="508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29"/>
          <p:cNvSpPr/>
          <p:nvPr/>
        </p:nvSpPr>
        <p:spPr>
          <a:xfrm>
            <a:off x="5202936" y="4773168"/>
            <a:ext cx="749808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b="1" dirty="0">
                <a:solidFill>
                  <a:srgbClr val="FFFFFF"/>
                </a:solidFill>
              </a:rPr>
              <a:t>Media</a:t>
            </a:r>
            <a:endParaRPr lang="en-US" sz="820" dirty="0"/>
          </a:p>
        </p:txBody>
      </p:sp>
      <p:sp>
        <p:nvSpPr>
          <p:cNvPr id="34" name="Shape 30"/>
          <p:cNvSpPr/>
          <p:nvPr/>
        </p:nvSpPr>
        <p:spPr>
          <a:xfrm>
            <a:off x="5989320" y="4709160"/>
            <a:ext cx="822960" cy="283464"/>
          </a:xfrm>
          <a:prstGeom prst="rect">
            <a:avLst/>
          </a:prstGeom>
          <a:solidFill>
            <a:srgbClr val="0A80DF"/>
          </a:solidFill>
          <a:ln w="508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1"/>
          <p:cNvSpPr/>
          <p:nvPr/>
        </p:nvSpPr>
        <p:spPr>
          <a:xfrm>
            <a:off x="6025896" y="4773168"/>
            <a:ext cx="749808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b="1" dirty="0">
                <a:solidFill>
                  <a:srgbClr val="FFFFFF"/>
                </a:solidFill>
              </a:rPr>
              <a:t>Quote</a:t>
            </a:r>
            <a:endParaRPr lang="en-US" sz="820" dirty="0"/>
          </a:p>
        </p:txBody>
      </p:sp>
      <p:sp>
        <p:nvSpPr>
          <p:cNvPr id="36" name="Shape 32"/>
          <p:cNvSpPr/>
          <p:nvPr/>
        </p:nvSpPr>
        <p:spPr>
          <a:xfrm>
            <a:off x="777240" y="4992624"/>
            <a:ext cx="3291840" cy="28346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3"/>
          <p:cNvSpPr/>
          <p:nvPr/>
        </p:nvSpPr>
        <p:spPr>
          <a:xfrm>
            <a:off x="813816" y="5056632"/>
            <a:ext cx="32186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0F2C51"/>
                </a:solidFill>
              </a:rPr>
              <a:t>Honda Huntsville</a:t>
            </a:r>
            <a:endParaRPr lang="en-US" sz="820" dirty="0"/>
          </a:p>
        </p:txBody>
      </p:sp>
      <p:sp>
        <p:nvSpPr>
          <p:cNvPr id="38" name="Shape 34"/>
          <p:cNvSpPr/>
          <p:nvPr/>
        </p:nvSpPr>
        <p:spPr>
          <a:xfrm>
            <a:off x="4069080" y="4992624"/>
            <a:ext cx="1097280" cy="28346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5"/>
          <p:cNvSpPr/>
          <p:nvPr/>
        </p:nvSpPr>
        <p:spPr>
          <a:xfrm>
            <a:off x="4105656" y="5056632"/>
            <a:ext cx="10241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0F2C51"/>
                </a:solidFill>
              </a:rPr>
              <a:t>$2.47M</a:t>
            </a:r>
            <a:endParaRPr lang="en-US" sz="820" dirty="0"/>
          </a:p>
        </p:txBody>
      </p:sp>
      <p:sp>
        <p:nvSpPr>
          <p:cNvPr id="40" name="Shape 36"/>
          <p:cNvSpPr/>
          <p:nvPr/>
        </p:nvSpPr>
        <p:spPr>
          <a:xfrm>
            <a:off x="5166360" y="4992624"/>
            <a:ext cx="822960" cy="28346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7"/>
          <p:cNvSpPr/>
          <p:nvPr/>
        </p:nvSpPr>
        <p:spPr>
          <a:xfrm>
            <a:off x="5202936" y="5056632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0F2C51"/>
                </a:solidFill>
              </a:rPr>
              <a:t>22%</a:t>
            </a:r>
            <a:endParaRPr lang="en-US" sz="820" dirty="0"/>
          </a:p>
        </p:txBody>
      </p:sp>
      <p:sp>
        <p:nvSpPr>
          <p:cNvPr id="42" name="Shape 38"/>
          <p:cNvSpPr/>
          <p:nvPr/>
        </p:nvSpPr>
        <p:spPr>
          <a:xfrm>
            <a:off x="5989320" y="4992624"/>
            <a:ext cx="822960" cy="28346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39"/>
          <p:cNvSpPr/>
          <p:nvPr/>
        </p:nvSpPr>
        <p:spPr>
          <a:xfrm>
            <a:off x="6025896" y="5056632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0F2C51"/>
                </a:solidFill>
              </a:rPr>
              <a:t>68%</a:t>
            </a:r>
            <a:endParaRPr lang="en-US" sz="820" dirty="0"/>
          </a:p>
        </p:txBody>
      </p:sp>
      <p:sp>
        <p:nvSpPr>
          <p:cNvPr id="44" name="Shape 40"/>
          <p:cNvSpPr/>
          <p:nvPr/>
        </p:nvSpPr>
        <p:spPr>
          <a:xfrm>
            <a:off x="777240" y="5276088"/>
            <a:ext cx="3291840" cy="283464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41"/>
          <p:cNvSpPr/>
          <p:nvPr/>
        </p:nvSpPr>
        <p:spPr>
          <a:xfrm>
            <a:off x="813816" y="5340096"/>
            <a:ext cx="32186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0F2C51"/>
                </a:solidFill>
              </a:rPr>
              <a:t>Toyota San Antonio</a:t>
            </a:r>
            <a:endParaRPr lang="en-US" sz="820" dirty="0"/>
          </a:p>
        </p:txBody>
      </p:sp>
      <p:sp>
        <p:nvSpPr>
          <p:cNvPr id="46" name="Shape 42"/>
          <p:cNvSpPr/>
          <p:nvPr/>
        </p:nvSpPr>
        <p:spPr>
          <a:xfrm>
            <a:off x="4069080" y="5276088"/>
            <a:ext cx="1097280" cy="283464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43"/>
          <p:cNvSpPr/>
          <p:nvPr/>
        </p:nvSpPr>
        <p:spPr>
          <a:xfrm>
            <a:off x="4105656" y="5340096"/>
            <a:ext cx="10241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0F2C51"/>
                </a:solidFill>
              </a:rPr>
              <a:t>$1.34M</a:t>
            </a:r>
            <a:endParaRPr lang="en-US" sz="820" dirty="0"/>
          </a:p>
        </p:txBody>
      </p:sp>
      <p:sp>
        <p:nvSpPr>
          <p:cNvPr id="48" name="Shape 44"/>
          <p:cNvSpPr/>
          <p:nvPr/>
        </p:nvSpPr>
        <p:spPr>
          <a:xfrm>
            <a:off x="5166360" y="5276088"/>
            <a:ext cx="822960" cy="283464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45"/>
          <p:cNvSpPr/>
          <p:nvPr/>
        </p:nvSpPr>
        <p:spPr>
          <a:xfrm>
            <a:off x="5202936" y="5340096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0F2C51"/>
                </a:solidFill>
              </a:rPr>
              <a:t>83%</a:t>
            </a:r>
            <a:endParaRPr lang="en-US" sz="820" dirty="0"/>
          </a:p>
        </p:txBody>
      </p:sp>
      <p:sp>
        <p:nvSpPr>
          <p:cNvPr id="50" name="Shape 46"/>
          <p:cNvSpPr/>
          <p:nvPr/>
        </p:nvSpPr>
        <p:spPr>
          <a:xfrm>
            <a:off x="5989320" y="5276088"/>
            <a:ext cx="822960" cy="283464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Text 47"/>
          <p:cNvSpPr/>
          <p:nvPr/>
        </p:nvSpPr>
        <p:spPr>
          <a:xfrm>
            <a:off x="6025896" y="5340096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0F2C51"/>
                </a:solidFill>
              </a:rPr>
              <a:t>74%</a:t>
            </a:r>
            <a:endParaRPr lang="en-US" sz="820" dirty="0"/>
          </a:p>
        </p:txBody>
      </p:sp>
      <p:sp>
        <p:nvSpPr>
          <p:cNvPr id="52" name="Shape 48"/>
          <p:cNvSpPr/>
          <p:nvPr/>
        </p:nvSpPr>
        <p:spPr>
          <a:xfrm>
            <a:off x="777240" y="5559552"/>
            <a:ext cx="3291840" cy="28346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49"/>
          <p:cNvSpPr/>
          <p:nvPr/>
        </p:nvSpPr>
        <p:spPr>
          <a:xfrm>
            <a:off x="813816" y="5623560"/>
            <a:ext cx="32186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0F2C51"/>
                </a:solidFill>
              </a:rPr>
              <a:t>Subaru Jacksonville</a:t>
            </a:r>
            <a:endParaRPr lang="en-US" sz="820" dirty="0"/>
          </a:p>
        </p:txBody>
      </p:sp>
      <p:sp>
        <p:nvSpPr>
          <p:cNvPr id="54" name="Shape 50"/>
          <p:cNvSpPr/>
          <p:nvPr/>
        </p:nvSpPr>
        <p:spPr>
          <a:xfrm>
            <a:off x="4069080" y="5559552"/>
            <a:ext cx="1097280" cy="28346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51"/>
          <p:cNvSpPr/>
          <p:nvPr/>
        </p:nvSpPr>
        <p:spPr>
          <a:xfrm>
            <a:off x="4105656" y="5623560"/>
            <a:ext cx="10241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0F2C51"/>
                </a:solidFill>
              </a:rPr>
              <a:t>$1.34M</a:t>
            </a:r>
            <a:endParaRPr lang="en-US" sz="820" dirty="0"/>
          </a:p>
        </p:txBody>
      </p:sp>
      <p:sp>
        <p:nvSpPr>
          <p:cNvPr id="56" name="Shape 52"/>
          <p:cNvSpPr/>
          <p:nvPr/>
        </p:nvSpPr>
        <p:spPr>
          <a:xfrm>
            <a:off x="5166360" y="5559552"/>
            <a:ext cx="822960" cy="28346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Text 53"/>
          <p:cNvSpPr/>
          <p:nvPr/>
        </p:nvSpPr>
        <p:spPr>
          <a:xfrm>
            <a:off x="5202936" y="5623560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0F2C51"/>
                </a:solidFill>
              </a:rPr>
              <a:t>71%</a:t>
            </a:r>
            <a:endParaRPr lang="en-US" sz="820" dirty="0"/>
          </a:p>
        </p:txBody>
      </p:sp>
      <p:sp>
        <p:nvSpPr>
          <p:cNvPr id="58" name="Shape 54"/>
          <p:cNvSpPr/>
          <p:nvPr/>
        </p:nvSpPr>
        <p:spPr>
          <a:xfrm>
            <a:off x="5989320" y="5559552"/>
            <a:ext cx="822960" cy="28346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Text 55"/>
          <p:cNvSpPr/>
          <p:nvPr/>
        </p:nvSpPr>
        <p:spPr>
          <a:xfrm>
            <a:off x="6025896" y="5623560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0F2C51"/>
                </a:solidFill>
              </a:rPr>
              <a:t>58%</a:t>
            </a:r>
            <a:endParaRPr lang="en-US" sz="820" dirty="0"/>
          </a:p>
        </p:txBody>
      </p:sp>
      <p:sp>
        <p:nvSpPr>
          <p:cNvPr id="60" name="Shape 56"/>
          <p:cNvSpPr/>
          <p:nvPr/>
        </p:nvSpPr>
        <p:spPr>
          <a:xfrm>
            <a:off x="777240" y="5843016"/>
            <a:ext cx="3291840" cy="283464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Text 57"/>
          <p:cNvSpPr/>
          <p:nvPr/>
        </p:nvSpPr>
        <p:spPr>
          <a:xfrm>
            <a:off x="813816" y="5907024"/>
            <a:ext cx="32186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0F2C51"/>
                </a:solidFill>
              </a:rPr>
              <a:t>Acura Huntsville</a:t>
            </a:r>
            <a:endParaRPr lang="en-US" sz="820" dirty="0"/>
          </a:p>
        </p:txBody>
      </p:sp>
      <p:sp>
        <p:nvSpPr>
          <p:cNvPr id="62" name="Shape 58"/>
          <p:cNvSpPr/>
          <p:nvPr/>
        </p:nvSpPr>
        <p:spPr>
          <a:xfrm>
            <a:off x="4069080" y="5843016"/>
            <a:ext cx="1097280" cy="283464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Text 59"/>
          <p:cNvSpPr/>
          <p:nvPr/>
        </p:nvSpPr>
        <p:spPr>
          <a:xfrm>
            <a:off x="4105656" y="5907024"/>
            <a:ext cx="10241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0F2C51"/>
                </a:solidFill>
              </a:rPr>
              <a:t>$0.94M</a:t>
            </a:r>
            <a:endParaRPr lang="en-US" sz="820" dirty="0"/>
          </a:p>
        </p:txBody>
      </p:sp>
      <p:sp>
        <p:nvSpPr>
          <p:cNvPr id="64" name="Shape 60"/>
          <p:cNvSpPr/>
          <p:nvPr/>
        </p:nvSpPr>
        <p:spPr>
          <a:xfrm>
            <a:off x="5166360" y="5843016"/>
            <a:ext cx="822960" cy="283464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5" name="Text 61"/>
          <p:cNvSpPr/>
          <p:nvPr/>
        </p:nvSpPr>
        <p:spPr>
          <a:xfrm>
            <a:off x="5202936" y="5907024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0F2C51"/>
                </a:solidFill>
              </a:rPr>
              <a:t>24%</a:t>
            </a:r>
            <a:endParaRPr lang="en-US" sz="820" dirty="0"/>
          </a:p>
        </p:txBody>
      </p:sp>
      <p:sp>
        <p:nvSpPr>
          <p:cNvPr id="66" name="Shape 62"/>
          <p:cNvSpPr/>
          <p:nvPr/>
        </p:nvSpPr>
        <p:spPr>
          <a:xfrm>
            <a:off x="5989320" y="5843016"/>
            <a:ext cx="822960" cy="283464"/>
          </a:xfrm>
          <a:prstGeom prst="rect">
            <a:avLst/>
          </a:prstGeom>
          <a:solidFill>
            <a:srgbClr val="FFFF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7" name="Text 63"/>
          <p:cNvSpPr/>
          <p:nvPr/>
        </p:nvSpPr>
        <p:spPr>
          <a:xfrm>
            <a:off x="6025896" y="5907024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0F2C51"/>
                </a:solidFill>
              </a:rPr>
              <a:t>27%</a:t>
            </a:r>
            <a:endParaRPr lang="en-US" sz="820" dirty="0"/>
          </a:p>
        </p:txBody>
      </p:sp>
      <p:sp>
        <p:nvSpPr>
          <p:cNvPr id="68" name="Shape 64"/>
          <p:cNvSpPr/>
          <p:nvPr/>
        </p:nvSpPr>
        <p:spPr>
          <a:xfrm>
            <a:off x="777240" y="6126480"/>
            <a:ext cx="3291840" cy="28346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Text 65"/>
          <p:cNvSpPr/>
          <p:nvPr/>
        </p:nvSpPr>
        <p:spPr>
          <a:xfrm>
            <a:off x="813816" y="6190488"/>
            <a:ext cx="32186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0F2C51"/>
                </a:solidFill>
              </a:rPr>
              <a:t>CDJR Prosper</a:t>
            </a:r>
            <a:endParaRPr lang="en-US" sz="820" dirty="0"/>
          </a:p>
        </p:txBody>
      </p:sp>
      <p:sp>
        <p:nvSpPr>
          <p:cNvPr id="70" name="Shape 66"/>
          <p:cNvSpPr/>
          <p:nvPr/>
        </p:nvSpPr>
        <p:spPr>
          <a:xfrm>
            <a:off x="4069080" y="6126480"/>
            <a:ext cx="1097280" cy="28346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1" name="Text 67"/>
          <p:cNvSpPr/>
          <p:nvPr/>
        </p:nvSpPr>
        <p:spPr>
          <a:xfrm>
            <a:off x="4105656" y="6190488"/>
            <a:ext cx="10241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0F2C51"/>
                </a:solidFill>
              </a:rPr>
              <a:t>$0.91M</a:t>
            </a:r>
            <a:endParaRPr lang="en-US" sz="820" dirty="0"/>
          </a:p>
        </p:txBody>
      </p:sp>
      <p:sp>
        <p:nvSpPr>
          <p:cNvPr id="72" name="Shape 68"/>
          <p:cNvSpPr/>
          <p:nvPr/>
        </p:nvSpPr>
        <p:spPr>
          <a:xfrm>
            <a:off x="5166360" y="6126480"/>
            <a:ext cx="822960" cy="28346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3" name="Text 69"/>
          <p:cNvSpPr/>
          <p:nvPr/>
        </p:nvSpPr>
        <p:spPr>
          <a:xfrm>
            <a:off x="5202936" y="6190488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0F2C51"/>
                </a:solidFill>
              </a:rPr>
              <a:t>58%</a:t>
            </a:r>
            <a:endParaRPr lang="en-US" sz="820" dirty="0"/>
          </a:p>
        </p:txBody>
      </p:sp>
      <p:sp>
        <p:nvSpPr>
          <p:cNvPr id="74" name="Shape 70"/>
          <p:cNvSpPr/>
          <p:nvPr/>
        </p:nvSpPr>
        <p:spPr>
          <a:xfrm>
            <a:off x="5989320" y="6126480"/>
            <a:ext cx="822960" cy="283464"/>
          </a:xfrm>
          <a:prstGeom prst="rect">
            <a:avLst/>
          </a:prstGeom>
          <a:solidFill>
            <a:srgbClr val="F7FBFF"/>
          </a:solidFill>
          <a:ln w="5080">
            <a:solidFill>
              <a:srgbClr val="E4ED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5" name="Text 71"/>
          <p:cNvSpPr/>
          <p:nvPr/>
        </p:nvSpPr>
        <p:spPr>
          <a:xfrm>
            <a:off x="6025896" y="6190488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0F2C51"/>
                </a:solidFill>
              </a:rPr>
              <a:t>77%</a:t>
            </a:r>
            <a:endParaRPr lang="en-US" sz="820" dirty="0"/>
          </a:p>
        </p:txBody>
      </p:sp>
      <p:sp>
        <p:nvSpPr>
          <p:cNvPr id="76" name="Text 72"/>
          <p:cNvSpPr/>
          <p:nvPr/>
        </p:nvSpPr>
        <p:spPr>
          <a:xfrm>
            <a:off x="7086600" y="5054803"/>
            <a:ext cx="475488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80" dirty="0">
                <a:solidFill>
                  <a:srgbClr val="0F2C51"/>
                </a:solidFill>
              </a:rPr>
              <a:t>• Prioritize coaching on stores where the dollar opportunity is meaningful and the process metric still leaves room to grow.
• Pair media expectations with advisor language that explains why media reduces uncertainty and supports approval decisions.</a:t>
            </a:r>
            <a:endParaRPr lang="en-US" sz="1180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46E067-11F5-8D4C-CC2C-B418F6755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FB0A680-FA7B-4B19-2A21-5A56FA241F43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CUSTOMER PAY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342731F-7070-32DA-2C23-F0C99D3DF2C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E700C88-3FDF-C3EE-9BBE-0690F8FD12B1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62C51E-65B0-E383-6DDF-C37457CADEBE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ADBFC87-3F6D-E250-ED41-465DFF88C6E5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C60009D-8AE0-758F-72A6-4D78E9025A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42090" y="1073886"/>
            <a:ext cx="3507818" cy="8311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6B21032-5F68-D863-9D47-5F3E3552818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36FDE87-20C0-4AEB-DE48-BBD7A491D2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599296"/>
            <a:ext cx="11920086" cy="384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21686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3194E-F641-E371-6196-F303A2975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F247B7-DA31-F28B-858B-48AB41DAC122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WARRANTY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DEF935F-683B-3B59-BCD5-CB14F54310A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DED9208-6E1F-7390-2D45-A56F82A9642A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5F95C9-7E30-64A2-38D3-3ECFA80B1281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9D81D2-6EC8-D23F-985E-0814E8D7C89E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6D80D90-48E6-6745-F006-B82EFBD251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42090" y="1073886"/>
            <a:ext cx="3507818" cy="8311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10D5152-9690-A102-67EA-FF6BA50F0965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452F28B-84BF-9964-BA63-70BFBFDA71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6" y="2663792"/>
            <a:ext cx="11920085" cy="376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37427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758202-0B9C-7489-DDDB-8C81E84D7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3E5CAD5-F2FA-16B8-0DE9-55CB50DE344F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INTERNAL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A16083-702D-DD5A-F0AC-E9F6D698806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45F1BAC-F78E-60D7-3969-692FDD2BB521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89F987-20D0-ED3B-8566-8BF3B0EA8DC8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69DEBBC-E58B-3F4D-2503-95525B003A55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B6CC8B4-FCD6-EC36-621B-9252407263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42090" y="1073886"/>
            <a:ext cx="3507818" cy="8311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8CCECCE-B5BF-6C5E-686A-193814D28846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66C860B-DD68-0BE1-3194-646AF33BAE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6" y="2628900"/>
            <a:ext cx="11937885" cy="3817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1317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1EB5B7-A956-E706-E8ED-A1001CB33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4F191C6-9D78-5A89-E01B-1C84B84C773B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CUSTOMER PAY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E0AAB89-D7EB-E59D-9D1E-C3AB26E1025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E64A3CC-8A3E-AA54-67F7-8A79DEE39FDB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D7B772-0E91-963E-38CA-509ECD732084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C22B61-6BD1-0F5A-DF15-CA833312967A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CC3D35B-9172-B74B-A53A-31F96B086D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42090" y="1122898"/>
            <a:ext cx="3507818" cy="73309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29ED607-6792-4650-ABBB-ADFE41A3AAFA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FE24938-488A-2371-C2DD-4D1063BC81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599296"/>
            <a:ext cx="11920086" cy="384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05238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9FEE7-9E9C-9855-DD7B-465136AAE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C328C18-9271-F1AB-B51F-9A2ABB7F334C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WARRANTY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E55B7A8-9B21-447F-B928-57A91EB0554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D91E840-C029-CD79-1007-7CB3308D6F38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72715A-87A9-F71F-E1D9-554A64561F9C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509B61-898B-FFC2-D4CF-332E96F07F36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E206313-6EAD-9DC1-6E25-369261B275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42090" y="1122898"/>
            <a:ext cx="3507818" cy="73309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A243B85-2E56-6ED6-D4C4-EB26F2686E5A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EEC67C8-98AC-69E1-8C79-C9C9F1C567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651760"/>
            <a:ext cx="11934044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67057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4EA719-21DD-A68D-7A66-C084C0568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76BF37B-7FC0-6D04-BC29-DB502D96AFAC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INTERNAL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B97E53F-54D9-7D22-A9BB-B39F9B09379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EFA7B69-EE12-0347-1D15-ED9E5202B747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9790F9-8C79-249A-5807-4D77B625DCD4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211409-1360-2BF0-6667-CB6F3434DD41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0C22ED0-7AA9-1F3F-1FB1-167AFD23D4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42090" y="1122898"/>
            <a:ext cx="3507818" cy="73309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EA90382-73E6-1F8F-DEDE-6BEA35008E9D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6439563-6755-3CDA-18E1-5C566C3AD7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6" y="2611732"/>
            <a:ext cx="11920085" cy="381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2294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64A656-E328-0630-5C9F-A01A6D2BC7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BE72DD5-F6E2-B374-3C50-2C8D38EA6679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CUSTOMER PAY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F017B4-59AA-AD99-35AC-3448C11B0C3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70B9A8B-474D-522D-17C7-76C8081CC1F3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9EC265-139C-1E4D-62A8-CCFE8F185233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A99981-61CE-166F-BBB8-8239C17D7A83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810FFAE-4505-65DA-25AF-5CFD0930FD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67331" y="1122898"/>
            <a:ext cx="3457335" cy="73309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EB22D6C-633B-7412-77EF-2E535EA52458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BA600FB-1A1C-2BB6-41D8-8BA5664B3B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591676"/>
            <a:ext cx="11920086" cy="384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62700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3157A-2BC5-1F65-28E0-4D67B1CC5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5C186AA-1A87-CDEA-DABB-BE572C5C6265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WARRANTY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6BA710A-53E0-107B-9B6A-4FECE3233FD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F0CC880-DC67-F142-59E3-133069681423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B2216D-2259-ADF3-0766-37CE421E1204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0B4EC5-D7F6-E789-0D9A-04DD6D894771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760EB5C-B117-3380-944C-9EDD7B47AC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67331" y="1122898"/>
            <a:ext cx="3457335" cy="73309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8F4C0A3-BF2C-891F-7F1C-2472845E77B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A18FA19-028E-51F5-32F8-08C4666D7D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701892"/>
            <a:ext cx="11920086" cy="376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72648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D87D4-FEA7-EA9A-9664-1B0DD9CD79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1320B1D-6532-AF68-63BD-BB054C6E5A45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INTERNAL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45FB48E-6197-4228-8A81-FA8B7B9C42C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7348A1E-2F67-BB9B-747A-B518E870C150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7C8954-4639-A3CA-9CB7-2B4A28DD96AF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1E6CEC-3C17-F590-4298-810FA842AB8D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4E65D58-AF4E-1C3F-C460-955B338C5F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67331" y="1122898"/>
            <a:ext cx="3457335" cy="73309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F7CECB4-EE01-0D45-68F0-885E864FCB38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90E4DBF-86DA-2137-11E7-AFFB07D66E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665072"/>
            <a:ext cx="11920086" cy="381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35537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00109-6E54-98D2-93E0-212BD0CC8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0BD0475-7065-741F-2F4C-0C597991FF92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CUSTOMER PAY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4E1BCB-89BF-5013-15E4-5AFA61D68F7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28AD67B-DBCC-9FB8-E1AC-67FF3215E437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C8878D-75F6-CD5E-654C-468E505D3F60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CEAD82-0859-9F53-A792-4D1800CC2F83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2A199F6-7800-044E-2962-1EBB668400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03627" y="939977"/>
            <a:ext cx="3384746" cy="105054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C915F01-AA9F-B2FA-470F-AABCC6461DDC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79DC304-EF0E-99F6-6283-A63E1628A0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576436"/>
            <a:ext cx="11920086" cy="384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282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3D2C63D-ED40-D2D8-2AFA-0F4866D72F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945" b="4965"/>
          <a:stretch>
            <a:fillRect/>
          </a:stretch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13216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C3C15-7C39-1C0D-A2A5-D544ED581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5D42D59-2DEC-4936-2594-2882245EF290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WARRANTY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9E9620-19E8-FC62-5FDB-2D80644D63D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8A276D9-66E2-A9DA-8760-E1A388C875CE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A27353-2D75-C7A9-77D4-A57696321D78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AA20DC-355B-82F9-1BB9-D8D48D574DB1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9B14E76-2F15-243D-247B-3C1DB1517F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03627" y="939977"/>
            <a:ext cx="3384746" cy="105054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F113BB6-7E4F-B075-D693-CD91DB61EAF9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0BE8C92-9EF3-F8FC-3CA2-B3F5B8F67B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686652"/>
            <a:ext cx="11920086" cy="376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71913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25922-0F4D-597F-3966-42AA69F73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87A85B0-27EE-F297-BEA2-684471FE81D2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INTERNAL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4F8FFD-440D-40F1-E05A-AE563469C93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69401EA-8879-BE6A-A4A7-09331CE73B61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7F7A88-4B87-382C-ED00-24761182BF7F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1E25CF-B562-F445-B9F1-9748B63A055F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ED91BC8-2121-3C3D-8AF5-30C4B48E1E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03627" y="939977"/>
            <a:ext cx="3384746" cy="105054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33F2B5D-087C-7390-7852-5DD794861B8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290CC53-1D8B-BCAA-E8BC-05ACB66845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649832"/>
            <a:ext cx="11920086" cy="381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56793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44A93-E577-84B4-618B-7C90C60EBD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E6DE7CF-D485-D4B3-0A02-D7B2928409EA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CUSTOMER PAY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644DDA8-F2F7-3C3E-5ED7-1FC9AD2A392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8CEEC15-28BA-870F-92BC-4EA925736C9B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519916-231E-F2F1-E107-3E0DB04EA27D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352906-BF92-D403-ACAD-722541CA3714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51AF97B-1F1B-E21D-82F4-6D3027D61F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4489" y="699786"/>
            <a:ext cx="4290633" cy="165082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39CF01C-F7BA-B443-D828-CD41F8EEC228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81F9EAD-C029-64B2-9180-90C02471E8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606916"/>
            <a:ext cx="11920086" cy="384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58776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6258C-946A-C0A0-8E8A-CD84E1F5C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A0252B-58C2-2A84-8BAA-4F7E1D79B4B1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WARRANTY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F28D0F9-C2C5-94F4-3255-512BAB3F576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5E30957-8D23-3385-E4F2-85B9413F514A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633129-76FC-1F82-2B57-91EF9416FBC4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3A1075E-9DC3-83E4-94E2-9560C5352F1E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FC8D3AD-A5B0-7729-1D19-4CB683E485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4489" y="699786"/>
            <a:ext cx="4290633" cy="165082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EA6DBF2-E352-A2DD-5B45-9850CF7E239C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4833DE-9E53-A308-F4F9-CF5AB66079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694272"/>
            <a:ext cx="11920086" cy="376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85708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4D767A-0939-A859-3F97-CC12FCBD2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2339683-7475-C6BA-2007-AFF5C37BDD8C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INTERNAL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8D54BB8-6D30-39AD-BD08-1C3D188C0F1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CD27E2F-6F6E-DD33-D7FA-B21337FA2724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8BFC5F-E8DD-CAC2-4581-FCBE07FD8C87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AFA32CE-550B-3475-B976-F6E839C645D6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E48B7F7-7AF5-AE08-F6FB-6D179D442C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4489" y="699786"/>
            <a:ext cx="4290633" cy="165082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5A80469-7E26-D4E6-EB21-72F0BB1565B3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C553E2B-2DE7-009F-6D4B-4EF250D312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624844"/>
            <a:ext cx="11920086" cy="381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17647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86DDF2-0383-8C2F-AE9A-73E3A1B50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F72A491-B112-ABE2-A23D-81E60B18D209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CUSTOMER PAY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E2F8FAC-1E0B-ADFE-B949-2A1F603A822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4643D1D-8E0F-BFED-F415-B39797BCB59A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EA7E2E-0387-5A1D-5075-DE1F9B2FB3DE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A27B2E-2A2B-765D-FF8D-50995E0BE3B6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CD2A443-4D5F-067F-709A-EA85E76B1B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4489" y="967336"/>
            <a:ext cx="4290633" cy="111572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722CACD-F777-96AD-0FE9-5218254B4F4A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A85E007-1B4B-87FB-59A7-7AFAD6051F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591676"/>
            <a:ext cx="11920086" cy="384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86653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53767B-615C-2DC6-72AF-5678E26AF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3C8A23A-65F9-5563-D81B-DF89AB4937A5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WARRANTY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E73C3A-1E00-1B90-1A14-BF8411B68C9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FBABDEE-E70B-DC2E-B0A3-9E52E5704A85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517AD9-F6C3-6C27-C209-9AD099B64458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317D3A-707E-EF4C-7F14-3B4C9D978EEA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CC88A44-8E24-361F-53DC-3F403B4138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4489" y="967336"/>
            <a:ext cx="4290633" cy="111572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A41C8DE-82B2-E043-F3A8-C8A7BA37C1B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B813725-764E-7ACE-F0C2-B7DF26928B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701892"/>
            <a:ext cx="11920086" cy="376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67799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74CA83-D021-A00C-E7A8-794D80FE0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A951FBE-886D-64DE-D250-E96A7CEE593D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INTERNAL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14D5BD3-D4D3-D25E-2774-3E0EBCFB541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0BDD91E-9666-0800-4F74-C83A0142C299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E04214-FEFD-5233-FC5A-75D381A774E1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C2CE8D1-1E7A-87B0-CEF1-B00B6663A561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2574F86-4290-A297-C9A6-E934B4BFEC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4489" y="967336"/>
            <a:ext cx="4290633" cy="111572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0F3F9E9-BE37-4180-5211-A15F3D6A8C8B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C8192AD-F1DA-D39C-0E3A-0A141BB6D9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6" y="2626972"/>
            <a:ext cx="11920085" cy="381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387504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8FB3F8-1817-41C4-801E-4FD002D32A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A015361-B823-EA4E-3655-82792D423DDA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CUSTOMER PAY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2F0AAC5-54ED-EF07-AD0A-7357436E7F5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52674E5-1AAF-656B-0AC3-12417D8C25ED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169B77-5771-543B-FA24-B7643E28FD38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5DAD71B-A4AE-90E4-59A5-72364423CD30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C01B939-F9DB-6886-FE6D-D8F7CDBCBB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86227" y="933574"/>
            <a:ext cx="3419546" cy="10382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D9E67AF-D8CB-6C42-24BE-AB0B0CA18379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6160248-C9D9-3B0F-92AE-6127A47869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599296"/>
            <a:ext cx="11920086" cy="384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2628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022732-DEAD-D088-9747-AA7AEC4F5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D6141B4-DE9D-4945-6583-37896BEA1645}"/>
              </a:ext>
            </a:extLst>
          </p:cNvPr>
          <p:cNvSpPr/>
          <p:nvPr/>
        </p:nvSpPr>
        <p:spPr>
          <a:xfrm>
            <a:off x="116237" y="126674"/>
            <a:ext cx="11964692" cy="63038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YEAR OVER YEAR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WARRANTY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41FA1C1-E89C-A544-8FE0-B8EA86B24A9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240" y="224582"/>
            <a:ext cx="1144309" cy="43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0CC4769-2C97-C316-5DAA-4E9CE2C9D157}"/>
              </a:ext>
            </a:extLst>
          </p:cNvPr>
          <p:cNvSpPr/>
          <p:nvPr/>
        </p:nvSpPr>
        <p:spPr>
          <a:xfrm>
            <a:off x="116237" y="6575837"/>
            <a:ext cx="11964692" cy="167963"/>
          </a:xfrm>
          <a:prstGeom prst="rect">
            <a:avLst/>
          </a:prstGeom>
          <a:solidFill>
            <a:srgbClr val="1D499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6BA29B-CA55-33A5-AD87-4E9B3393A521}"/>
              </a:ext>
            </a:extLst>
          </p:cNvPr>
          <p:cNvSpPr txBox="1"/>
          <p:nvPr/>
        </p:nvSpPr>
        <p:spPr>
          <a:xfrm>
            <a:off x="97786" y="6560563"/>
            <a:ext cx="24596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SERVICE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648015-6BE9-0FB3-A395-4B19E3BDCDC2}"/>
              </a:ext>
            </a:extLst>
          </p:cNvPr>
          <p:cNvSpPr txBox="1"/>
          <p:nvPr/>
        </p:nvSpPr>
        <p:spPr>
          <a:xfrm>
            <a:off x="9815141" y="6563311"/>
            <a:ext cx="230864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All Rights Reserved – Shottenkirk Automotive Group - 2026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E746698-F9FB-44F1-245D-C10A7557F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86227" y="933574"/>
            <a:ext cx="3419546" cy="10382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9C2D876-9CAF-1463-3125-A99BDB29E6EB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1373"/>
          <a:stretch>
            <a:fillRect/>
          </a:stretch>
        </p:blipFill>
        <p:spPr>
          <a:xfrm>
            <a:off x="116237" y="2173444"/>
            <a:ext cx="11920086" cy="35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695F73D-1826-98DB-198B-4DF6DA5DE7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7" y="2663792"/>
            <a:ext cx="11920086" cy="376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5997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ight Theme">
  <a:themeElements>
    <a:clrScheme name="Custom 6">
      <a:dk1>
        <a:srgbClr val="300941"/>
      </a:dk1>
      <a:lt1>
        <a:srgbClr val="FFFFFF"/>
      </a:lt1>
      <a:dk2>
        <a:srgbClr val="650360"/>
      </a:dk2>
      <a:lt2>
        <a:srgbClr val="FFF6F0"/>
      </a:lt2>
      <a:accent1>
        <a:srgbClr val="300941"/>
      </a:accent1>
      <a:accent2>
        <a:srgbClr val="650360"/>
      </a:accent2>
      <a:accent3>
        <a:srgbClr val="FFF7F0"/>
      </a:accent3>
      <a:accent4>
        <a:srgbClr val="00D9B5"/>
      </a:accent4>
      <a:accent5>
        <a:srgbClr val="FE498B"/>
      </a:accent5>
      <a:accent6>
        <a:srgbClr val="FFFFFF"/>
      </a:accent6>
      <a:hlink>
        <a:srgbClr val="0071C3"/>
      </a:hlink>
      <a:folHlink>
        <a:srgbClr val="8ED3F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1400" dirty="0" err="1" smtClean="0">
            <a:solidFill>
              <a:schemeClr val="tx2"/>
            </a:solidFill>
            <a:latin typeface="Galano Grotesque" panose="00000500000000000000" pitchFamily="50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MasterTemplate 3" id="{0B0A6279-75E5-7549-95DF-FE36B6E13EB1}" vid="{5DAEA81D-D64F-C145-B257-F3C5436FE4F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88899</TotalTime>
  <Words>3819</Words>
  <Application>Microsoft Office PowerPoint</Application>
  <PresentationFormat>Widescreen</PresentationFormat>
  <Paragraphs>981</Paragraphs>
  <Slides>124</Slides>
  <Notes>107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124</vt:i4>
      </vt:variant>
    </vt:vector>
  </HeadingPairs>
  <TitlesOfParts>
    <vt:vector size="139" baseType="lpstr">
      <vt:lpstr>Calibri</vt:lpstr>
      <vt:lpstr>Segoe UI Semibold</vt:lpstr>
      <vt:lpstr>Segoe UI Light</vt:lpstr>
      <vt:lpstr>Galano Grotesque ExBold Italic</vt:lpstr>
      <vt:lpstr>Galano Grotesque ExtraBold</vt:lpstr>
      <vt:lpstr>Montserrat</vt:lpstr>
      <vt:lpstr>Segoe UI Black</vt:lpstr>
      <vt:lpstr>Galano Grotesque SemiBold</vt:lpstr>
      <vt:lpstr>Aptos</vt:lpstr>
      <vt:lpstr>Galano Grotesque</vt:lpstr>
      <vt:lpstr>Aptos Display</vt:lpstr>
      <vt:lpstr>Calibri Light</vt:lpstr>
      <vt:lpstr>Arial</vt:lpstr>
      <vt:lpstr>Office Theme</vt:lpstr>
      <vt:lpstr>Light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 Tipton</dc:creator>
  <cp:lastModifiedBy>Tim Tipton</cp:lastModifiedBy>
  <cp:revision>157</cp:revision>
  <dcterms:created xsi:type="dcterms:W3CDTF">2018-11-12T15:36:15Z</dcterms:created>
  <dcterms:modified xsi:type="dcterms:W3CDTF">2026-08-06T16:52:50Z</dcterms:modified>
</cp:coreProperties>
</file>